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062" r:id="rId6"/>
  </p:sldMasterIdLst>
  <p:notesMasterIdLst>
    <p:notesMasterId r:id="rId54"/>
  </p:notesMasterIdLst>
  <p:handoutMasterIdLst>
    <p:handoutMasterId r:id="rId55"/>
  </p:handoutMasterIdLst>
  <p:sldIdLst>
    <p:sldId id="852" r:id="rId7"/>
    <p:sldId id="410" r:id="rId8"/>
    <p:sldId id="257" r:id="rId9"/>
    <p:sldId id="1311" r:id="rId10"/>
    <p:sldId id="264" r:id="rId11"/>
    <p:sldId id="493" r:id="rId12"/>
    <p:sldId id="360" r:id="rId13"/>
    <p:sldId id="486" r:id="rId14"/>
    <p:sldId id="428" r:id="rId15"/>
    <p:sldId id="515" r:id="rId16"/>
    <p:sldId id="1224" r:id="rId17"/>
    <p:sldId id="499" r:id="rId18"/>
    <p:sldId id="519" r:id="rId19"/>
    <p:sldId id="1186" r:id="rId20"/>
    <p:sldId id="503" r:id="rId21"/>
    <p:sldId id="1297" r:id="rId22"/>
    <p:sldId id="271" r:id="rId23"/>
    <p:sldId id="1301" r:id="rId24"/>
    <p:sldId id="412" r:id="rId25"/>
    <p:sldId id="413" r:id="rId26"/>
    <p:sldId id="415" r:id="rId27"/>
    <p:sldId id="1304" r:id="rId28"/>
    <p:sldId id="510" r:id="rId29"/>
    <p:sldId id="511" r:id="rId30"/>
    <p:sldId id="426" r:id="rId31"/>
    <p:sldId id="1294" r:id="rId32"/>
    <p:sldId id="530" r:id="rId33"/>
    <p:sldId id="1302" r:id="rId34"/>
    <p:sldId id="345" r:id="rId35"/>
    <p:sldId id="346" r:id="rId36"/>
    <p:sldId id="1295" r:id="rId37"/>
    <p:sldId id="502" r:id="rId38"/>
    <p:sldId id="1298" r:id="rId39"/>
    <p:sldId id="1299" r:id="rId40"/>
    <p:sldId id="504" r:id="rId41"/>
    <p:sldId id="291" r:id="rId42"/>
    <p:sldId id="517" r:id="rId43"/>
    <p:sldId id="461" r:id="rId44"/>
    <p:sldId id="1312" r:id="rId45"/>
    <p:sldId id="1303" r:id="rId46"/>
    <p:sldId id="857" r:id="rId47"/>
    <p:sldId id="312" r:id="rId48"/>
    <p:sldId id="1307" r:id="rId49"/>
    <p:sldId id="1305" r:id="rId50"/>
    <p:sldId id="288" r:id="rId51"/>
    <p:sldId id="279" r:id="rId52"/>
    <p:sldId id="278" r:id="rId53"/>
  </p:sldIdLst>
  <p:sldSz cx="12192000" cy="6858000"/>
  <p:notesSz cx="7077075" cy="9363075"/>
  <p:defaultTextStyle>
    <a:defPPr>
      <a:defRPr lang="en-US"/>
    </a:defPPr>
    <a:lvl1pPr algn="l" rtl="0" eaLnBrk="0" fontAlgn="base" hangingPunct="0">
      <a:spcBef>
        <a:spcPct val="0"/>
      </a:spcBef>
      <a:spcAft>
        <a:spcPct val="0"/>
      </a:spcAft>
      <a:defRPr sz="3200" kern="1200">
        <a:solidFill>
          <a:schemeClr val="tx1"/>
        </a:solidFill>
        <a:latin typeface="Arial" charset="0"/>
        <a:ea typeface="+mn-ea"/>
        <a:cs typeface="Arial" charset="0"/>
      </a:defRPr>
    </a:lvl1pPr>
    <a:lvl2pPr marL="457200" algn="l" rtl="0" eaLnBrk="0" fontAlgn="base" hangingPunct="0">
      <a:spcBef>
        <a:spcPct val="0"/>
      </a:spcBef>
      <a:spcAft>
        <a:spcPct val="0"/>
      </a:spcAft>
      <a:defRPr sz="3200" kern="1200">
        <a:solidFill>
          <a:schemeClr val="tx1"/>
        </a:solidFill>
        <a:latin typeface="Arial" charset="0"/>
        <a:ea typeface="+mn-ea"/>
        <a:cs typeface="Arial" charset="0"/>
      </a:defRPr>
    </a:lvl2pPr>
    <a:lvl3pPr marL="914400" algn="l" rtl="0" eaLnBrk="0" fontAlgn="base" hangingPunct="0">
      <a:spcBef>
        <a:spcPct val="0"/>
      </a:spcBef>
      <a:spcAft>
        <a:spcPct val="0"/>
      </a:spcAft>
      <a:defRPr sz="3200" kern="1200">
        <a:solidFill>
          <a:schemeClr val="tx1"/>
        </a:solidFill>
        <a:latin typeface="Arial" charset="0"/>
        <a:ea typeface="+mn-ea"/>
        <a:cs typeface="Arial" charset="0"/>
      </a:defRPr>
    </a:lvl3pPr>
    <a:lvl4pPr marL="1371600" algn="l" rtl="0" eaLnBrk="0" fontAlgn="base" hangingPunct="0">
      <a:spcBef>
        <a:spcPct val="0"/>
      </a:spcBef>
      <a:spcAft>
        <a:spcPct val="0"/>
      </a:spcAft>
      <a:defRPr sz="3200" kern="1200">
        <a:solidFill>
          <a:schemeClr val="tx1"/>
        </a:solidFill>
        <a:latin typeface="Arial" charset="0"/>
        <a:ea typeface="+mn-ea"/>
        <a:cs typeface="Arial" charset="0"/>
      </a:defRPr>
    </a:lvl4pPr>
    <a:lvl5pPr marL="1828800" algn="l" rtl="0" eaLnBrk="0" fontAlgn="base" hangingPunct="0">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07C"/>
    <a:srgbClr val="FF725C"/>
    <a:srgbClr val="42C1BD"/>
    <a:srgbClr val="40C1BD"/>
    <a:srgbClr val="E3F0E1"/>
    <a:srgbClr val="D7DCFE"/>
    <a:srgbClr val="555FAD"/>
    <a:srgbClr val="FAF3F5"/>
    <a:srgbClr val="F8F5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05" autoAdjust="0"/>
    <p:restoredTop sz="94979" autoAdjust="0"/>
  </p:normalViewPr>
  <p:slideViewPr>
    <p:cSldViewPr>
      <p:cViewPr varScale="1">
        <p:scale>
          <a:sx n="154" d="100"/>
          <a:sy n="154" d="100"/>
        </p:scale>
        <p:origin x="232" y="12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84"/>
    </p:cViewPr>
  </p:sorterViewPr>
  <p:notesViewPr>
    <p:cSldViewPr>
      <p:cViewPr varScale="1">
        <p:scale>
          <a:sx n="135" d="100"/>
          <a:sy n="135" d="100"/>
        </p:scale>
        <p:origin x="3496" y="184"/>
      </p:cViewPr>
      <p:guideLst>
        <p:guide orient="horz" pos="2949"/>
        <p:guide pos="223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n Pagulayan" userId="4f5bf68c-3e6a-4653-b22b-6a8c4ff83ae3" providerId="ADAL" clId="{19119AE8-BC15-4CA8-87F2-BC8D1B6D889C}"/>
    <pc:docChg chg="undo redo custSel addSld delSld modSld sldOrd modMainMaster">
      <pc:chgData name="Kyran Pagulayan" userId="4f5bf68c-3e6a-4653-b22b-6a8c4ff83ae3" providerId="ADAL" clId="{19119AE8-BC15-4CA8-87F2-BC8D1B6D889C}" dt="2019-08-16T18:44:35.442" v="2134" actId="255"/>
      <pc:docMkLst>
        <pc:docMk/>
      </pc:docMkLst>
      <pc:sldChg chg="addSp modSp modAnim">
        <pc:chgData name="Kyran Pagulayan" userId="4f5bf68c-3e6a-4653-b22b-6a8c4ff83ae3" providerId="ADAL" clId="{19119AE8-BC15-4CA8-87F2-BC8D1B6D889C}" dt="2019-08-15T17:29:58.001" v="330" actId="207"/>
        <pc:sldMkLst>
          <pc:docMk/>
          <pc:sldMk cId="3320468459" sldId="257"/>
        </pc:sldMkLst>
        <pc:spChg chg="mod">
          <ac:chgData name="Kyran Pagulayan" userId="4f5bf68c-3e6a-4653-b22b-6a8c4ff83ae3" providerId="ADAL" clId="{19119AE8-BC15-4CA8-87F2-BC8D1B6D889C}" dt="2019-08-15T17:29:42.559" v="329" actId="207"/>
          <ac:spMkLst>
            <pc:docMk/>
            <pc:sldMk cId="3320468459" sldId="257"/>
            <ac:spMk id="8" creationId="{00000000-0000-0000-0000-000000000000}"/>
          </ac:spMkLst>
        </pc:spChg>
        <pc:spChg chg="mod">
          <ac:chgData name="Kyran Pagulayan" userId="4f5bf68c-3e6a-4653-b22b-6a8c4ff83ae3" providerId="ADAL" clId="{19119AE8-BC15-4CA8-87F2-BC8D1B6D889C}" dt="2019-08-15T17:29:58.001" v="330" actId="207"/>
          <ac:spMkLst>
            <pc:docMk/>
            <pc:sldMk cId="3320468459" sldId="257"/>
            <ac:spMk id="9" creationId="{00000000-0000-0000-0000-000000000000}"/>
          </ac:spMkLst>
        </pc:spChg>
        <pc:grpChg chg="add mod">
          <ac:chgData name="Kyran Pagulayan" userId="4f5bf68c-3e6a-4653-b22b-6a8c4ff83ae3" providerId="ADAL" clId="{19119AE8-BC15-4CA8-87F2-BC8D1B6D889C}" dt="2019-08-15T17:28:24.008" v="317" actId="164"/>
          <ac:grpSpMkLst>
            <pc:docMk/>
            <pc:sldMk cId="3320468459" sldId="257"/>
            <ac:grpSpMk id="2" creationId="{4ABC8F12-CA73-462A-8022-E96413094995}"/>
          </ac:grpSpMkLst>
        </pc:grpChg>
        <pc:grpChg chg="add mod">
          <ac:chgData name="Kyran Pagulayan" userId="4f5bf68c-3e6a-4653-b22b-6a8c4ff83ae3" providerId="ADAL" clId="{19119AE8-BC15-4CA8-87F2-BC8D1B6D889C}" dt="2019-08-15T17:29:04.982" v="325" actId="164"/>
          <ac:grpSpMkLst>
            <pc:docMk/>
            <pc:sldMk cId="3320468459" sldId="257"/>
            <ac:grpSpMk id="4" creationId="{33E2F288-8873-4047-99C4-6F1E3D04A0C5}"/>
          </ac:grpSpMkLst>
        </pc:grpChg>
        <pc:picChg chg="mod">
          <ac:chgData name="Kyran Pagulayan" userId="4f5bf68c-3e6a-4653-b22b-6a8c4ff83ae3" providerId="ADAL" clId="{19119AE8-BC15-4CA8-87F2-BC8D1B6D889C}" dt="2019-08-15T17:28:24.008" v="317" actId="164"/>
          <ac:picMkLst>
            <pc:docMk/>
            <pc:sldMk cId="3320468459" sldId="257"/>
            <ac:picMk id="15" creationId="{00000000-0000-0000-0000-000000000000}"/>
          </ac:picMkLst>
        </pc:picChg>
        <pc:picChg chg="mod">
          <ac:chgData name="Kyran Pagulayan" userId="4f5bf68c-3e6a-4653-b22b-6a8c4ff83ae3" providerId="ADAL" clId="{19119AE8-BC15-4CA8-87F2-BC8D1B6D889C}" dt="2019-08-15T17:29:04.982" v="325" actId="164"/>
          <ac:picMkLst>
            <pc:docMk/>
            <pc:sldMk cId="3320468459" sldId="257"/>
            <ac:picMk id="18" creationId="{00000000-0000-0000-0000-000000000000}"/>
          </ac:picMkLst>
        </pc:picChg>
      </pc:sldChg>
      <pc:sldChg chg="modSp ord setBg modAnim">
        <pc:chgData name="Kyran Pagulayan" userId="4f5bf68c-3e6a-4653-b22b-6a8c4ff83ae3" providerId="ADAL" clId="{19119AE8-BC15-4CA8-87F2-BC8D1B6D889C}" dt="2019-08-16T16:25:44.936" v="1334"/>
        <pc:sldMkLst>
          <pc:docMk/>
          <pc:sldMk cId="2836894437" sldId="264"/>
        </pc:sldMkLst>
        <pc:spChg chg="mod">
          <ac:chgData name="Kyran Pagulayan" userId="4f5bf68c-3e6a-4653-b22b-6a8c4ff83ae3" providerId="ADAL" clId="{19119AE8-BC15-4CA8-87F2-BC8D1B6D889C}" dt="2019-08-15T17:42:04.692" v="407" actId="207"/>
          <ac:spMkLst>
            <pc:docMk/>
            <pc:sldMk cId="2836894437" sldId="264"/>
            <ac:spMk id="2" creationId="{8468F2B1-EF8F-4772-ADA1-4195B20EBA74}"/>
          </ac:spMkLst>
        </pc:spChg>
        <pc:spChg chg="mod">
          <ac:chgData name="Kyran Pagulayan" userId="4f5bf68c-3e6a-4653-b22b-6a8c4ff83ae3" providerId="ADAL" clId="{19119AE8-BC15-4CA8-87F2-BC8D1B6D889C}" dt="2019-08-15T17:44:28.156" v="454" actId="207"/>
          <ac:spMkLst>
            <pc:docMk/>
            <pc:sldMk cId="2836894437" sldId="264"/>
            <ac:spMk id="3" creationId="{565124A8-7554-4DB8-896F-F9946B9CF1F9}"/>
          </ac:spMkLst>
        </pc:spChg>
        <pc:spChg chg="mod">
          <ac:chgData name="Kyran Pagulayan" userId="4f5bf68c-3e6a-4653-b22b-6a8c4ff83ae3" providerId="ADAL" clId="{19119AE8-BC15-4CA8-87F2-BC8D1B6D889C}" dt="2019-08-15T17:46:36.535" v="496" actId="207"/>
          <ac:spMkLst>
            <pc:docMk/>
            <pc:sldMk cId="2836894437" sldId="264"/>
            <ac:spMk id="20" creationId="{5159E9FA-E2FE-4ED3-AF77-6A386F661A9D}"/>
          </ac:spMkLst>
        </pc:spChg>
        <pc:picChg chg="mod">
          <ac:chgData name="Kyran Pagulayan" userId="4f5bf68c-3e6a-4653-b22b-6a8c4ff83ae3" providerId="ADAL" clId="{19119AE8-BC15-4CA8-87F2-BC8D1B6D889C}" dt="2019-08-15T17:43:12.294" v="410" actId="207"/>
          <ac:picMkLst>
            <pc:docMk/>
            <pc:sldMk cId="2836894437" sldId="264"/>
            <ac:picMk id="5" creationId="{5A17BF87-87BC-44A3-A7BF-DD96D6F59B2E}"/>
          </ac:picMkLst>
        </pc:picChg>
      </pc:sldChg>
      <pc:sldChg chg="add setBg">
        <pc:chgData name="Kyran Pagulayan" userId="4f5bf68c-3e6a-4653-b22b-6a8c4ff83ae3" providerId="ADAL" clId="{19119AE8-BC15-4CA8-87F2-BC8D1B6D889C}" dt="2019-08-15T22:19:18.024" v="893"/>
        <pc:sldMkLst>
          <pc:docMk/>
          <pc:sldMk cId="168567659" sldId="278"/>
        </pc:sldMkLst>
      </pc:sldChg>
      <pc:sldChg chg="add">
        <pc:chgData name="Kyran Pagulayan" userId="4f5bf68c-3e6a-4653-b22b-6a8c4ff83ae3" providerId="ADAL" clId="{19119AE8-BC15-4CA8-87F2-BC8D1B6D889C}" dt="2019-08-15T22:19:18.024" v="893"/>
        <pc:sldMkLst>
          <pc:docMk/>
          <pc:sldMk cId="2811499314" sldId="279"/>
        </pc:sldMkLst>
      </pc:sldChg>
      <pc:sldChg chg="modSp add">
        <pc:chgData name="Kyran Pagulayan" userId="4f5bf68c-3e6a-4653-b22b-6a8c4ff83ae3" providerId="ADAL" clId="{19119AE8-BC15-4CA8-87F2-BC8D1B6D889C}" dt="2019-08-16T18:01:00.124" v="1819" actId="20577"/>
        <pc:sldMkLst>
          <pc:docMk/>
          <pc:sldMk cId="547183384" sldId="288"/>
        </pc:sldMkLst>
        <pc:spChg chg="mod">
          <ac:chgData name="Kyran Pagulayan" userId="4f5bf68c-3e6a-4653-b22b-6a8c4ff83ae3" providerId="ADAL" clId="{19119AE8-BC15-4CA8-87F2-BC8D1B6D889C}" dt="2019-08-16T18:00:43.443" v="1816" actId="1076"/>
          <ac:spMkLst>
            <pc:docMk/>
            <pc:sldMk cId="547183384" sldId="288"/>
            <ac:spMk id="9" creationId="{29E0145E-8E4E-439B-A78F-92EC279B320C}"/>
          </ac:spMkLst>
        </pc:spChg>
        <pc:spChg chg="mod">
          <ac:chgData name="Kyran Pagulayan" userId="4f5bf68c-3e6a-4653-b22b-6a8c4ff83ae3" providerId="ADAL" clId="{19119AE8-BC15-4CA8-87F2-BC8D1B6D889C}" dt="2019-08-16T18:01:00.124" v="1819" actId="20577"/>
          <ac:spMkLst>
            <pc:docMk/>
            <pc:sldMk cId="547183384" sldId="288"/>
            <ac:spMk id="11" creationId="{1D0238C6-EDC9-431C-B062-27BAF34CDE16}"/>
          </ac:spMkLst>
        </pc:spChg>
        <pc:spChg chg="mod">
          <ac:chgData name="Kyran Pagulayan" userId="4f5bf68c-3e6a-4653-b22b-6a8c4ff83ae3" providerId="ADAL" clId="{19119AE8-BC15-4CA8-87F2-BC8D1B6D889C}" dt="2019-08-16T18:00:48.877" v="1817" actId="20577"/>
          <ac:spMkLst>
            <pc:docMk/>
            <pc:sldMk cId="547183384" sldId="288"/>
            <ac:spMk id="13" creationId="{C32C294C-1590-42EF-AA55-43D984432B57}"/>
          </ac:spMkLst>
        </pc:spChg>
      </pc:sldChg>
      <pc:sldChg chg="modSp">
        <pc:chgData name="Kyran Pagulayan" userId="4f5bf68c-3e6a-4653-b22b-6a8c4ff83ae3" providerId="ADAL" clId="{19119AE8-BC15-4CA8-87F2-BC8D1B6D889C}" dt="2019-08-16T17:54:56.056" v="1780" actId="207"/>
        <pc:sldMkLst>
          <pc:docMk/>
          <pc:sldMk cId="2466073927" sldId="291"/>
        </pc:sldMkLst>
        <pc:spChg chg="mod">
          <ac:chgData name="Kyran Pagulayan" userId="4f5bf68c-3e6a-4653-b22b-6a8c4ff83ae3" providerId="ADAL" clId="{19119AE8-BC15-4CA8-87F2-BC8D1B6D889C}" dt="2019-08-16T17:54:56.056" v="1780" actId="207"/>
          <ac:spMkLst>
            <pc:docMk/>
            <pc:sldMk cId="2466073927" sldId="291"/>
            <ac:spMk id="4" creationId="{0D340944-EA8C-4641-A8C4-815C4513FF5D}"/>
          </ac:spMkLst>
        </pc:spChg>
      </pc:sldChg>
      <pc:sldChg chg="addSp delSp modSp add">
        <pc:chgData name="Kyran Pagulayan" userId="4f5bf68c-3e6a-4653-b22b-6a8c4ff83ae3" providerId="ADAL" clId="{19119AE8-BC15-4CA8-87F2-BC8D1B6D889C}" dt="2019-08-16T18:44:24.766" v="2133" actId="255"/>
        <pc:sldMkLst>
          <pc:docMk/>
          <pc:sldMk cId="781544054" sldId="312"/>
        </pc:sldMkLst>
        <pc:spChg chg="add mod">
          <ac:chgData name="Kyran Pagulayan" userId="4f5bf68c-3e6a-4653-b22b-6a8c4ff83ae3" providerId="ADAL" clId="{19119AE8-BC15-4CA8-87F2-BC8D1B6D889C}" dt="2019-08-16T18:29:34.382" v="2021" actId="122"/>
          <ac:spMkLst>
            <pc:docMk/>
            <pc:sldMk cId="781544054" sldId="312"/>
            <ac:spMk id="3" creationId="{8E9AA2BA-2253-45DF-8506-F20F583F7E3E}"/>
          </ac:spMkLst>
        </pc:spChg>
        <pc:spChg chg="mod">
          <ac:chgData name="Kyran Pagulayan" userId="4f5bf68c-3e6a-4653-b22b-6a8c4ff83ae3" providerId="ADAL" clId="{19119AE8-BC15-4CA8-87F2-BC8D1B6D889C}" dt="2019-08-16T18:44:24.766" v="2133" actId="255"/>
          <ac:spMkLst>
            <pc:docMk/>
            <pc:sldMk cId="781544054" sldId="312"/>
            <ac:spMk id="5" creationId="{B3873866-C6DF-4447-8D2F-8A88CF14E6CB}"/>
          </ac:spMkLst>
        </pc:spChg>
        <pc:spChg chg="add mod">
          <ac:chgData name="Kyran Pagulayan" userId="4f5bf68c-3e6a-4653-b22b-6a8c4ff83ae3" providerId="ADAL" clId="{19119AE8-BC15-4CA8-87F2-BC8D1B6D889C}" dt="2019-08-16T18:24:39.751" v="1973" actId="164"/>
          <ac:spMkLst>
            <pc:docMk/>
            <pc:sldMk cId="781544054" sldId="312"/>
            <ac:spMk id="7" creationId="{E483FA9C-35B0-4449-87FE-F08E8AD37188}"/>
          </ac:spMkLst>
        </pc:spChg>
        <pc:spChg chg="add del mod">
          <ac:chgData name="Kyran Pagulayan" userId="4f5bf68c-3e6a-4653-b22b-6a8c4ff83ae3" providerId="ADAL" clId="{19119AE8-BC15-4CA8-87F2-BC8D1B6D889C}" dt="2019-08-16T18:28:51.580" v="2010" actId="478"/>
          <ac:spMkLst>
            <pc:docMk/>
            <pc:sldMk cId="781544054" sldId="312"/>
            <ac:spMk id="10" creationId="{DBEF7B46-3C96-49BA-8D4C-AD25BD1CEA97}"/>
          </ac:spMkLst>
        </pc:spChg>
        <pc:spChg chg="mod">
          <ac:chgData name="Kyran Pagulayan" userId="4f5bf68c-3e6a-4653-b22b-6a8c4ff83ae3" providerId="ADAL" clId="{19119AE8-BC15-4CA8-87F2-BC8D1B6D889C}" dt="2019-08-16T18:22:39.617" v="1963" actId="1076"/>
          <ac:spMkLst>
            <pc:docMk/>
            <pc:sldMk cId="781544054" sldId="312"/>
            <ac:spMk id="11" creationId="{9F69524E-5D65-4CCF-A82F-1147E1AEAD32}"/>
          </ac:spMkLst>
        </pc:spChg>
        <pc:spChg chg="mod">
          <ac:chgData name="Kyran Pagulayan" userId="4f5bf68c-3e6a-4653-b22b-6a8c4ff83ae3" providerId="ADAL" clId="{19119AE8-BC15-4CA8-87F2-BC8D1B6D889C}" dt="2019-08-16T18:30:02.628" v="2023" actId="1076"/>
          <ac:spMkLst>
            <pc:docMk/>
            <pc:sldMk cId="781544054" sldId="312"/>
            <ac:spMk id="14" creationId="{125D1E28-B080-4674-AA36-B9A8625C0554}"/>
          </ac:spMkLst>
        </pc:spChg>
        <pc:spChg chg="del mod">
          <ac:chgData name="Kyran Pagulayan" userId="4f5bf68c-3e6a-4653-b22b-6a8c4ff83ae3" providerId="ADAL" clId="{19119AE8-BC15-4CA8-87F2-BC8D1B6D889C}" dt="2019-08-16T18:19:40.120" v="1935" actId="478"/>
          <ac:spMkLst>
            <pc:docMk/>
            <pc:sldMk cId="781544054" sldId="312"/>
            <ac:spMk id="17" creationId="{12DCDFF9-2521-4D42-A15E-EF819DC9A536}"/>
          </ac:spMkLst>
        </pc:spChg>
        <pc:spChg chg="del">
          <ac:chgData name="Kyran Pagulayan" userId="4f5bf68c-3e6a-4653-b22b-6a8c4ff83ae3" providerId="ADAL" clId="{19119AE8-BC15-4CA8-87F2-BC8D1B6D889C}" dt="2019-08-16T18:19:43.174" v="1936" actId="478"/>
          <ac:spMkLst>
            <pc:docMk/>
            <pc:sldMk cId="781544054" sldId="312"/>
            <ac:spMk id="18" creationId="{F329A3E3-C1D2-46CE-9275-28037523FA55}"/>
          </ac:spMkLst>
        </pc:spChg>
        <pc:spChg chg="mod">
          <ac:chgData name="Kyran Pagulayan" userId="4f5bf68c-3e6a-4653-b22b-6a8c4ff83ae3" providerId="ADAL" clId="{19119AE8-BC15-4CA8-87F2-BC8D1B6D889C}" dt="2019-08-16T18:26:58.653" v="1997" actId="14100"/>
          <ac:spMkLst>
            <pc:docMk/>
            <pc:sldMk cId="781544054" sldId="312"/>
            <ac:spMk id="22" creationId="{06C60D83-9D72-4756-866A-91765FAACBA5}"/>
          </ac:spMkLst>
        </pc:spChg>
        <pc:spChg chg="del mod">
          <ac:chgData name="Kyran Pagulayan" userId="4f5bf68c-3e6a-4653-b22b-6a8c4ff83ae3" providerId="ADAL" clId="{19119AE8-BC15-4CA8-87F2-BC8D1B6D889C}" dt="2019-08-16T18:29:03.653" v="2014" actId="478"/>
          <ac:spMkLst>
            <pc:docMk/>
            <pc:sldMk cId="781544054" sldId="312"/>
            <ac:spMk id="24" creationId="{FB9E612D-DF25-43BC-B5FB-C91904C48C75}"/>
          </ac:spMkLst>
        </pc:spChg>
        <pc:spChg chg="mod">
          <ac:chgData name="Kyran Pagulayan" userId="4f5bf68c-3e6a-4653-b22b-6a8c4ff83ae3" providerId="ADAL" clId="{19119AE8-BC15-4CA8-87F2-BC8D1B6D889C}" dt="2019-08-16T18:29:31.095" v="2020" actId="122"/>
          <ac:spMkLst>
            <pc:docMk/>
            <pc:sldMk cId="781544054" sldId="312"/>
            <ac:spMk id="26" creationId="{01E1DB3F-A198-43F0-B00F-5DC0C77F2BA0}"/>
          </ac:spMkLst>
        </pc:spChg>
        <pc:spChg chg="mod">
          <ac:chgData name="Kyran Pagulayan" userId="4f5bf68c-3e6a-4653-b22b-6a8c4ff83ae3" providerId="ADAL" clId="{19119AE8-BC15-4CA8-87F2-BC8D1B6D889C}" dt="2019-08-16T18:27:48.882" v="2000" actId="1076"/>
          <ac:spMkLst>
            <pc:docMk/>
            <pc:sldMk cId="781544054" sldId="312"/>
            <ac:spMk id="27" creationId="{EB2A42BE-757E-4E31-B182-4DB400ABA6B2}"/>
          </ac:spMkLst>
        </pc:spChg>
        <pc:spChg chg="mod">
          <ac:chgData name="Kyran Pagulayan" userId="4f5bf68c-3e6a-4653-b22b-6a8c4ff83ae3" providerId="ADAL" clId="{19119AE8-BC15-4CA8-87F2-BC8D1B6D889C}" dt="2019-08-16T18:29:24.062" v="2019" actId="122"/>
          <ac:spMkLst>
            <pc:docMk/>
            <pc:sldMk cId="781544054" sldId="312"/>
            <ac:spMk id="29" creationId="{D92E911F-F0CF-4A98-B8E8-442262AE8A11}"/>
          </ac:spMkLst>
        </pc:spChg>
        <pc:spChg chg="mod">
          <ac:chgData name="Kyran Pagulayan" userId="4f5bf68c-3e6a-4653-b22b-6a8c4ff83ae3" providerId="ADAL" clId="{19119AE8-BC15-4CA8-87F2-BC8D1B6D889C}" dt="2019-08-16T18:29:48.858" v="2022"/>
          <ac:spMkLst>
            <pc:docMk/>
            <pc:sldMk cId="781544054" sldId="312"/>
            <ac:spMk id="30" creationId="{75B0CDE3-458B-4000-AC74-18209E81CB6F}"/>
          </ac:spMkLst>
        </pc:spChg>
        <pc:grpChg chg="add mod">
          <ac:chgData name="Kyran Pagulayan" userId="4f5bf68c-3e6a-4653-b22b-6a8c4ff83ae3" providerId="ADAL" clId="{19119AE8-BC15-4CA8-87F2-BC8D1B6D889C}" dt="2019-08-16T18:30:02.628" v="2023" actId="1076"/>
          <ac:grpSpMkLst>
            <pc:docMk/>
            <pc:sldMk cId="781544054" sldId="312"/>
            <ac:grpSpMk id="8" creationId="{87B8E72F-1A4D-4F87-92A0-C31B61858745}"/>
          </ac:grpSpMkLst>
        </pc:grpChg>
        <pc:grpChg chg="add mod">
          <ac:chgData name="Kyran Pagulayan" userId="4f5bf68c-3e6a-4653-b22b-6a8c4ff83ae3" providerId="ADAL" clId="{19119AE8-BC15-4CA8-87F2-BC8D1B6D889C}" dt="2019-08-16T18:30:02.628" v="2023" actId="1076"/>
          <ac:grpSpMkLst>
            <pc:docMk/>
            <pc:sldMk cId="781544054" sldId="312"/>
            <ac:grpSpMk id="9" creationId="{84009A6E-40E1-4184-A321-17D4FEC35998}"/>
          </ac:grpSpMkLst>
        </pc:grpChg>
        <pc:grpChg chg="add mod">
          <ac:chgData name="Kyran Pagulayan" userId="4f5bf68c-3e6a-4653-b22b-6a8c4ff83ae3" providerId="ADAL" clId="{19119AE8-BC15-4CA8-87F2-BC8D1B6D889C}" dt="2019-08-16T18:30:02.628" v="2023" actId="1076"/>
          <ac:grpSpMkLst>
            <pc:docMk/>
            <pc:sldMk cId="781544054" sldId="312"/>
            <ac:grpSpMk id="25" creationId="{5CB2D4FB-78D1-4F9A-8834-6C616BC25A76}"/>
          </ac:grpSpMkLst>
        </pc:grpChg>
        <pc:grpChg chg="add mod">
          <ac:chgData name="Kyran Pagulayan" userId="4f5bf68c-3e6a-4653-b22b-6a8c4ff83ae3" providerId="ADAL" clId="{19119AE8-BC15-4CA8-87F2-BC8D1B6D889C}" dt="2019-08-16T18:30:02.628" v="2023" actId="1076"/>
          <ac:grpSpMkLst>
            <pc:docMk/>
            <pc:sldMk cId="781544054" sldId="312"/>
            <ac:grpSpMk id="28" creationId="{594B5831-F841-4FA4-8745-A117CE70C067}"/>
          </ac:grpSpMkLst>
        </pc:grpChg>
        <pc:picChg chg="mod">
          <ac:chgData name="Kyran Pagulayan" userId="4f5bf68c-3e6a-4653-b22b-6a8c4ff83ae3" providerId="ADAL" clId="{19119AE8-BC15-4CA8-87F2-BC8D1B6D889C}" dt="2019-08-16T18:23:28.279" v="1970" actId="164"/>
          <ac:picMkLst>
            <pc:docMk/>
            <pc:sldMk cId="781544054" sldId="312"/>
            <ac:picMk id="20" creationId="{C2C67D1B-8AC2-44D1-A9D7-ACCCC9C6CB3B}"/>
          </ac:picMkLst>
        </pc:picChg>
        <pc:picChg chg="del">
          <ac:chgData name="Kyran Pagulayan" userId="4f5bf68c-3e6a-4653-b22b-6a8c4ff83ae3" providerId="ADAL" clId="{19119AE8-BC15-4CA8-87F2-BC8D1B6D889C}" dt="2019-08-16T18:29:00.316" v="2012" actId="478"/>
          <ac:picMkLst>
            <pc:docMk/>
            <pc:sldMk cId="781544054" sldId="312"/>
            <ac:picMk id="21" creationId="{8D6F4040-3C8B-4100-B082-21CA34B41840}"/>
          </ac:picMkLst>
        </pc:picChg>
        <pc:picChg chg="del">
          <ac:chgData name="Kyran Pagulayan" userId="4f5bf68c-3e6a-4653-b22b-6a8c4ff83ae3" providerId="ADAL" clId="{19119AE8-BC15-4CA8-87F2-BC8D1B6D889C}" dt="2019-08-16T18:19:34.225" v="1932" actId="478"/>
          <ac:picMkLst>
            <pc:docMk/>
            <pc:sldMk cId="781544054" sldId="312"/>
            <ac:picMk id="23" creationId="{919EDCA2-879D-4953-A9E6-BE4D3E4C27EF}"/>
          </ac:picMkLst>
        </pc:picChg>
        <pc:picChg chg="del">
          <ac:chgData name="Kyran Pagulayan" userId="4f5bf68c-3e6a-4653-b22b-6a8c4ff83ae3" providerId="ADAL" clId="{19119AE8-BC15-4CA8-87F2-BC8D1B6D889C}" dt="2019-08-16T18:19:35.935" v="1933" actId="478"/>
          <ac:picMkLst>
            <pc:docMk/>
            <pc:sldMk cId="781544054" sldId="312"/>
            <ac:picMk id="1028" creationId="{A80D2A53-7247-44AF-BDFB-2B6D0D9E328D}"/>
          </ac:picMkLst>
        </pc:picChg>
      </pc:sldChg>
      <pc:sldChg chg="addSp delSp modSp modAnim">
        <pc:chgData name="Kyran Pagulayan" userId="4f5bf68c-3e6a-4653-b22b-6a8c4ff83ae3" providerId="ADAL" clId="{19119AE8-BC15-4CA8-87F2-BC8D1B6D889C}" dt="2019-08-16T17:28:43.936" v="1681"/>
        <pc:sldMkLst>
          <pc:docMk/>
          <pc:sldMk cId="3161342867" sldId="345"/>
        </pc:sldMkLst>
        <pc:spChg chg="add del mod">
          <ac:chgData name="Kyran Pagulayan" userId="4f5bf68c-3e6a-4653-b22b-6a8c4ff83ae3" providerId="ADAL" clId="{19119AE8-BC15-4CA8-87F2-BC8D1B6D889C}" dt="2019-08-16T17:24:14.345" v="1592" actId="478"/>
          <ac:spMkLst>
            <pc:docMk/>
            <pc:sldMk cId="3161342867" sldId="345"/>
            <ac:spMk id="3" creationId="{DADE9C10-7B2D-4E86-B46C-E7198C979E7F}"/>
          </ac:spMkLst>
        </pc:spChg>
        <pc:spChg chg="add del mod">
          <ac:chgData name="Kyran Pagulayan" userId="4f5bf68c-3e6a-4653-b22b-6a8c4ff83ae3" providerId="ADAL" clId="{19119AE8-BC15-4CA8-87F2-BC8D1B6D889C}" dt="2019-08-16T17:21:22.392" v="1568" actId="478"/>
          <ac:spMkLst>
            <pc:docMk/>
            <pc:sldMk cId="3161342867" sldId="345"/>
            <ac:spMk id="5" creationId="{3CFA6F90-7323-42D6-A9EA-19C559B0D01C}"/>
          </ac:spMkLst>
        </pc:spChg>
        <pc:spChg chg="mod">
          <ac:chgData name="Kyran Pagulayan" userId="4f5bf68c-3e6a-4653-b22b-6a8c4ff83ae3" providerId="ADAL" clId="{19119AE8-BC15-4CA8-87F2-BC8D1B6D889C}" dt="2019-08-16T17:27:03.017" v="1671" actId="207"/>
          <ac:spMkLst>
            <pc:docMk/>
            <pc:sldMk cId="3161342867" sldId="345"/>
            <ac:spMk id="7" creationId="{00000000-0000-0000-0000-000000000000}"/>
          </ac:spMkLst>
        </pc:spChg>
        <pc:spChg chg="add mod">
          <ac:chgData name="Kyran Pagulayan" userId="4f5bf68c-3e6a-4653-b22b-6a8c4ff83ae3" providerId="ADAL" clId="{19119AE8-BC15-4CA8-87F2-BC8D1B6D889C}" dt="2019-08-16T17:27:12.045" v="1672" actId="207"/>
          <ac:spMkLst>
            <pc:docMk/>
            <pc:sldMk cId="3161342867" sldId="345"/>
            <ac:spMk id="9" creationId="{8DC51664-539B-4FF2-8790-DF1994583AD8}"/>
          </ac:spMkLst>
        </pc:spChg>
        <pc:spChg chg="add mod">
          <ac:chgData name="Kyran Pagulayan" userId="4f5bf68c-3e6a-4653-b22b-6a8c4ff83ae3" providerId="ADAL" clId="{19119AE8-BC15-4CA8-87F2-BC8D1B6D889C}" dt="2019-08-16T17:27:18.155" v="1673" actId="207"/>
          <ac:spMkLst>
            <pc:docMk/>
            <pc:sldMk cId="3161342867" sldId="345"/>
            <ac:spMk id="12" creationId="{36DFF62C-CEFE-4991-8C49-D7B02E1EDE0D}"/>
          </ac:spMkLst>
        </pc:spChg>
        <pc:spChg chg="mod">
          <ac:chgData name="Kyran Pagulayan" userId="4f5bf68c-3e6a-4653-b22b-6a8c4ff83ae3" providerId="ADAL" clId="{19119AE8-BC15-4CA8-87F2-BC8D1B6D889C}" dt="2019-08-16T17:22:15.785" v="1578" actId="20577"/>
          <ac:spMkLst>
            <pc:docMk/>
            <pc:sldMk cId="3161342867" sldId="345"/>
            <ac:spMk id="70658" creationId="{00000000-0000-0000-0000-000000000000}"/>
          </ac:spMkLst>
        </pc:spChg>
        <pc:graphicFrameChg chg="del mod">
          <ac:chgData name="Kyran Pagulayan" userId="4f5bf68c-3e6a-4653-b22b-6a8c4ff83ae3" providerId="ADAL" clId="{19119AE8-BC15-4CA8-87F2-BC8D1B6D889C}" dt="2019-08-16T17:21:14.528" v="1567" actId="478"/>
          <ac:graphicFrameMkLst>
            <pc:docMk/>
            <pc:sldMk cId="3161342867" sldId="345"/>
            <ac:graphicFrameMk id="6" creationId="{00000000-0000-0000-0000-000000000000}"/>
          </ac:graphicFrameMkLst>
        </pc:graphicFrameChg>
        <pc:picChg chg="del">
          <ac:chgData name="Kyran Pagulayan" userId="4f5bf68c-3e6a-4653-b22b-6a8c4ff83ae3" providerId="ADAL" clId="{19119AE8-BC15-4CA8-87F2-BC8D1B6D889C}" dt="2019-08-16T17:19:13.070" v="1502" actId="478"/>
          <ac:picMkLst>
            <pc:docMk/>
            <pc:sldMk cId="3161342867" sldId="345"/>
            <ac:picMk id="8" creationId="{00000000-0000-0000-0000-000000000000}"/>
          </ac:picMkLst>
        </pc:picChg>
        <pc:picChg chg="add mod">
          <ac:chgData name="Kyran Pagulayan" userId="4f5bf68c-3e6a-4653-b22b-6a8c4ff83ae3" providerId="ADAL" clId="{19119AE8-BC15-4CA8-87F2-BC8D1B6D889C}" dt="2019-08-16T17:24:48.448" v="1615" actId="1076"/>
          <ac:picMkLst>
            <pc:docMk/>
            <pc:sldMk cId="3161342867" sldId="345"/>
            <ac:picMk id="1026" creationId="{BD3FEAE0-682B-4F71-B3BC-B5C2D7DB234F}"/>
          </ac:picMkLst>
        </pc:picChg>
      </pc:sldChg>
      <pc:sldChg chg="addSp delSp modSp modAnim">
        <pc:chgData name="Kyran Pagulayan" userId="4f5bf68c-3e6a-4653-b22b-6a8c4ff83ae3" providerId="ADAL" clId="{19119AE8-BC15-4CA8-87F2-BC8D1B6D889C}" dt="2019-08-16T17:40:30.579" v="1725"/>
        <pc:sldMkLst>
          <pc:docMk/>
          <pc:sldMk cId="2061989932" sldId="346"/>
        </pc:sldMkLst>
        <pc:spChg chg="add mod">
          <ac:chgData name="Kyran Pagulayan" userId="4f5bf68c-3e6a-4653-b22b-6a8c4ff83ae3" providerId="ADAL" clId="{19119AE8-BC15-4CA8-87F2-BC8D1B6D889C}" dt="2019-08-16T17:39:11.150" v="1714" actId="1076"/>
          <ac:spMkLst>
            <pc:docMk/>
            <pc:sldMk cId="2061989932" sldId="346"/>
            <ac:spMk id="3" creationId="{8B8AF85B-FF80-4406-83FD-3F3A4CB9F57B}"/>
          </ac:spMkLst>
        </pc:spChg>
        <pc:spChg chg="add mod">
          <ac:chgData name="Kyran Pagulayan" userId="4f5bf68c-3e6a-4653-b22b-6a8c4ff83ae3" providerId="ADAL" clId="{19119AE8-BC15-4CA8-87F2-BC8D1B6D889C}" dt="2019-08-16T17:39:32.150" v="1716" actId="1076"/>
          <ac:spMkLst>
            <pc:docMk/>
            <pc:sldMk cId="2061989932" sldId="346"/>
            <ac:spMk id="5" creationId="{4FEED3E2-826F-41DB-8555-9A812AB9D726}"/>
          </ac:spMkLst>
        </pc:spChg>
        <pc:spChg chg="del">
          <ac:chgData name="Kyran Pagulayan" userId="4f5bf68c-3e6a-4653-b22b-6a8c4ff83ae3" providerId="ADAL" clId="{19119AE8-BC15-4CA8-87F2-BC8D1B6D889C}" dt="2019-08-16T17:29:05.131" v="1684" actId="478"/>
          <ac:spMkLst>
            <pc:docMk/>
            <pc:sldMk cId="2061989932" sldId="346"/>
            <ac:spMk id="7" creationId="{00000000-0000-0000-0000-000000000000}"/>
          </ac:spMkLst>
        </pc:spChg>
        <pc:spChg chg="add del mod">
          <ac:chgData name="Kyran Pagulayan" userId="4f5bf68c-3e6a-4653-b22b-6a8c4ff83ae3" providerId="ADAL" clId="{19119AE8-BC15-4CA8-87F2-BC8D1B6D889C}" dt="2019-08-16T17:36:34.983" v="1707" actId="478"/>
          <ac:spMkLst>
            <pc:docMk/>
            <pc:sldMk cId="2061989932" sldId="346"/>
            <ac:spMk id="8" creationId="{450E1DED-F475-4462-B4A7-624976C18A7A}"/>
          </ac:spMkLst>
        </pc:spChg>
        <pc:spChg chg="mod">
          <ac:chgData name="Kyran Pagulayan" userId="4f5bf68c-3e6a-4653-b22b-6a8c4ff83ae3" providerId="ADAL" clId="{19119AE8-BC15-4CA8-87F2-BC8D1B6D889C}" dt="2019-08-16T17:29:50.419" v="1691" actId="6549"/>
          <ac:spMkLst>
            <pc:docMk/>
            <pc:sldMk cId="2061989932" sldId="346"/>
            <ac:spMk id="72706" creationId="{00000000-0000-0000-0000-000000000000}"/>
          </ac:spMkLst>
        </pc:spChg>
        <pc:graphicFrameChg chg="del mod">
          <ac:chgData name="Kyran Pagulayan" userId="4f5bf68c-3e6a-4653-b22b-6a8c4ff83ae3" providerId="ADAL" clId="{19119AE8-BC15-4CA8-87F2-BC8D1B6D889C}" dt="2019-08-16T17:36:31.820" v="1706" actId="478"/>
          <ac:graphicFrameMkLst>
            <pc:docMk/>
            <pc:sldMk cId="2061989932" sldId="346"/>
            <ac:graphicFrameMk id="6" creationId="{00000000-0000-0000-0000-000000000000}"/>
          </ac:graphicFrameMkLst>
        </pc:graphicFrameChg>
        <pc:picChg chg="add mod">
          <ac:chgData name="Kyran Pagulayan" userId="4f5bf68c-3e6a-4653-b22b-6a8c4ff83ae3" providerId="ADAL" clId="{19119AE8-BC15-4CA8-87F2-BC8D1B6D889C}" dt="2019-08-16T17:39:44.951" v="1720" actId="1076"/>
          <ac:picMkLst>
            <pc:docMk/>
            <pc:sldMk cId="2061989932" sldId="346"/>
            <ac:picMk id="2050" creationId="{D866BFE6-CFC1-49F9-85D0-3E0EC9772937}"/>
          </ac:picMkLst>
        </pc:picChg>
      </pc:sldChg>
      <pc:sldChg chg="modSp modAnim">
        <pc:chgData name="Kyran Pagulayan" userId="4f5bf68c-3e6a-4653-b22b-6a8c4ff83ae3" providerId="ADAL" clId="{19119AE8-BC15-4CA8-87F2-BC8D1B6D889C}" dt="2019-08-16T15:20:19.335" v="1070" actId="113"/>
        <pc:sldMkLst>
          <pc:docMk/>
          <pc:sldMk cId="1125365911" sldId="360"/>
        </pc:sldMkLst>
        <pc:spChg chg="mod">
          <ac:chgData name="Kyran Pagulayan" userId="4f5bf68c-3e6a-4653-b22b-6a8c4ff83ae3" providerId="ADAL" clId="{19119AE8-BC15-4CA8-87F2-BC8D1B6D889C}" dt="2019-08-15T17:57:15.477" v="538" actId="1076"/>
          <ac:spMkLst>
            <pc:docMk/>
            <pc:sldMk cId="1125365911" sldId="360"/>
            <ac:spMk id="11266" creationId="{00000000-0000-0000-0000-000000000000}"/>
          </ac:spMkLst>
        </pc:spChg>
        <pc:graphicFrameChg chg="mod">
          <ac:chgData name="Kyran Pagulayan" userId="4f5bf68c-3e6a-4653-b22b-6a8c4ff83ae3" providerId="ADAL" clId="{19119AE8-BC15-4CA8-87F2-BC8D1B6D889C}" dt="2019-08-16T15:20:19.335" v="1070" actId="113"/>
          <ac:graphicFrameMkLst>
            <pc:docMk/>
            <pc:sldMk cId="1125365911" sldId="360"/>
            <ac:graphicFrameMk id="7" creationId="{00000000-0000-0000-0000-000000000000}"/>
          </ac:graphicFrameMkLst>
        </pc:graphicFrameChg>
      </pc:sldChg>
      <pc:sldChg chg="addSp delSp modSp modAnim">
        <pc:chgData name="Kyran Pagulayan" userId="4f5bf68c-3e6a-4653-b22b-6a8c4ff83ae3" providerId="ADAL" clId="{19119AE8-BC15-4CA8-87F2-BC8D1B6D889C}" dt="2019-08-15T19:16:35.629" v="784"/>
        <pc:sldMkLst>
          <pc:docMk/>
          <pc:sldMk cId="1258969850" sldId="410"/>
        </pc:sldMkLst>
        <pc:spChg chg="add mod">
          <ac:chgData name="Kyran Pagulayan" userId="4f5bf68c-3e6a-4653-b22b-6a8c4ff83ae3" providerId="ADAL" clId="{19119AE8-BC15-4CA8-87F2-BC8D1B6D889C}" dt="2019-08-15T16:53:08.948" v="146" actId="164"/>
          <ac:spMkLst>
            <pc:docMk/>
            <pc:sldMk cId="1258969850" sldId="410"/>
            <ac:spMk id="9" creationId="{39B6AC67-EC0C-4DC8-B190-5DD373E3AE69}"/>
          </ac:spMkLst>
        </pc:spChg>
        <pc:spChg chg="add mod">
          <ac:chgData name="Kyran Pagulayan" userId="4f5bf68c-3e6a-4653-b22b-6a8c4ff83ae3" providerId="ADAL" clId="{19119AE8-BC15-4CA8-87F2-BC8D1B6D889C}" dt="2019-08-15T17:12:36.018" v="281" actId="1076"/>
          <ac:spMkLst>
            <pc:docMk/>
            <pc:sldMk cId="1258969850" sldId="410"/>
            <ac:spMk id="11" creationId="{E8797635-45D4-45CC-8ED6-51A1AAE60CDA}"/>
          </ac:spMkLst>
        </pc:spChg>
        <pc:spChg chg="add del mod">
          <ac:chgData name="Kyran Pagulayan" userId="4f5bf68c-3e6a-4653-b22b-6a8c4ff83ae3" providerId="ADAL" clId="{19119AE8-BC15-4CA8-87F2-BC8D1B6D889C}" dt="2019-08-15T16:56:09.799" v="250" actId="478"/>
          <ac:spMkLst>
            <pc:docMk/>
            <pc:sldMk cId="1258969850" sldId="410"/>
            <ac:spMk id="14" creationId="{714FABF5-D0C6-4AE2-8719-3293CFFF99CF}"/>
          </ac:spMkLst>
        </pc:spChg>
        <pc:spChg chg="mod">
          <ac:chgData name="Kyran Pagulayan" userId="4f5bf68c-3e6a-4653-b22b-6a8c4ff83ae3" providerId="ADAL" clId="{19119AE8-BC15-4CA8-87F2-BC8D1B6D889C}" dt="2019-08-15T16:57:21.108" v="259" actId="1076"/>
          <ac:spMkLst>
            <pc:docMk/>
            <pc:sldMk cId="1258969850" sldId="410"/>
            <ac:spMk id="17" creationId="{B8FCEF27-1EED-4260-AC25-D91ED1254C07}"/>
          </ac:spMkLst>
        </pc:spChg>
        <pc:spChg chg="mod">
          <ac:chgData name="Kyran Pagulayan" userId="4f5bf68c-3e6a-4653-b22b-6a8c4ff83ae3" providerId="ADAL" clId="{19119AE8-BC15-4CA8-87F2-BC8D1B6D889C}" dt="2019-08-15T16:58:35.512" v="271" actId="1076"/>
          <ac:spMkLst>
            <pc:docMk/>
            <pc:sldMk cId="1258969850" sldId="410"/>
            <ac:spMk id="19" creationId="{282DAC19-356D-4BB8-83F5-587BF49A0DEC}"/>
          </ac:spMkLst>
        </pc:spChg>
        <pc:spChg chg="mod">
          <ac:chgData name="Kyran Pagulayan" userId="4f5bf68c-3e6a-4653-b22b-6a8c4ff83ae3" providerId="ADAL" clId="{19119AE8-BC15-4CA8-87F2-BC8D1B6D889C}" dt="2019-08-15T16:57:17.673" v="258" actId="1076"/>
          <ac:spMkLst>
            <pc:docMk/>
            <pc:sldMk cId="1258969850" sldId="410"/>
            <ac:spMk id="22" creationId="{362988A3-9520-46D8-A9AD-25038B708445}"/>
          </ac:spMkLst>
        </pc:spChg>
        <pc:spChg chg="mod">
          <ac:chgData name="Kyran Pagulayan" userId="4f5bf68c-3e6a-4653-b22b-6a8c4ff83ae3" providerId="ADAL" clId="{19119AE8-BC15-4CA8-87F2-BC8D1B6D889C}" dt="2019-08-15T16:58:45.194" v="273" actId="1076"/>
          <ac:spMkLst>
            <pc:docMk/>
            <pc:sldMk cId="1258969850" sldId="410"/>
            <ac:spMk id="24" creationId="{5DEEDB06-D755-4929-A754-C003D0DAA8D1}"/>
          </ac:spMkLst>
        </pc:spChg>
        <pc:grpChg chg="add mod">
          <ac:chgData name="Kyran Pagulayan" userId="4f5bf68c-3e6a-4653-b22b-6a8c4ff83ae3" providerId="ADAL" clId="{19119AE8-BC15-4CA8-87F2-BC8D1B6D889C}" dt="2019-08-15T17:09:40.440" v="276" actId="14826"/>
          <ac:grpSpMkLst>
            <pc:docMk/>
            <pc:sldMk cId="1258969850" sldId="410"/>
            <ac:grpSpMk id="13" creationId="{FCF923CF-B5D0-472A-8AFB-FF0CA3307018}"/>
          </ac:grpSpMkLst>
        </pc:grpChg>
        <pc:grpChg chg="add mod">
          <ac:chgData name="Kyran Pagulayan" userId="4f5bf68c-3e6a-4653-b22b-6a8c4ff83ae3" providerId="ADAL" clId="{19119AE8-BC15-4CA8-87F2-BC8D1B6D889C}" dt="2019-08-15T17:13:46.129" v="296" actId="1076"/>
          <ac:grpSpMkLst>
            <pc:docMk/>
            <pc:sldMk cId="1258969850" sldId="410"/>
            <ac:grpSpMk id="15" creationId="{24F5169D-9117-43EB-8C73-00B24D7E495D}"/>
          </ac:grpSpMkLst>
        </pc:grpChg>
        <pc:grpChg chg="add mod">
          <ac:chgData name="Kyran Pagulayan" userId="4f5bf68c-3e6a-4653-b22b-6a8c4ff83ae3" providerId="ADAL" clId="{19119AE8-BC15-4CA8-87F2-BC8D1B6D889C}" dt="2019-08-15T17:13:51.019" v="297" actId="1076"/>
          <ac:grpSpMkLst>
            <pc:docMk/>
            <pc:sldMk cId="1258969850" sldId="410"/>
            <ac:grpSpMk id="20" creationId="{9E7CAC81-8A26-4A7D-8894-E4DB287D536D}"/>
          </ac:grpSpMkLst>
        </pc:grpChg>
        <pc:graphicFrameChg chg="del mod">
          <ac:chgData name="Kyran Pagulayan" userId="4f5bf68c-3e6a-4653-b22b-6a8c4ff83ae3" providerId="ADAL" clId="{19119AE8-BC15-4CA8-87F2-BC8D1B6D889C}" dt="2019-08-15T16:56:04.727" v="249" actId="478"/>
          <ac:graphicFrameMkLst>
            <pc:docMk/>
            <pc:sldMk cId="1258969850" sldId="410"/>
            <ac:graphicFrameMk id="12" creationId="{00000000-0000-0000-0000-000000000000}"/>
          </ac:graphicFrameMkLst>
        </pc:graphicFrameChg>
        <pc:picChg chg="add del mod">
          <ac:chgData name="Kyran Pagulayan" userId="4f5bf68c-3e6a-4653-b22b-6a8c4ff83ae3" providerId="ADAL" clId="{19119AE8-BC15-4CA8-87F2-BC8D1B6D889C}" dt="2019-08-15T16:49:14.194" v="79" actId="478"/>
          <ac:picMkLst>
            <pc:docMk/>
            <pc:sldMk cId="1258969850" sldId="410"/>
            <ac:picMk id="4" creationId="{21565CD2-83EA-4547-ADB3-1BABF028504D}"/>
          </ac:picMkLst>
        </pc:picChg>
        <pc:picChg chg="add mod">
          <ac:chgData name="Kyran Pagulayan" userId="4f5bf68c-3e6a-4653-b22b-6a8c4ff83ae3" providerId="ADAL" clId="{19119AE8-BC15-4CA8-87F2-BC8D1B6D889C}" dt="2019-08-15T17:13:14.600" v="287" actId="14861"/>
          <ac:picMkLst>
            <pc:docMk/>
            <pc:sldMk cId="1258969850" sldId="410"/>
            <ac:picMk id="8" creationId="{55D9032C-5FEC-46B9-9666-7AD539154697}"/>
          </ac:picMkLst>
        </pc:picChg>
        <pc:picChg chg="mod">
          <ac:chgData name="Kyran Pagulayan" userId="4f5bf68c-3e6a-4653-b22b-6a8c4ff83ae3" providerId="ADAL" clId="{19119AE8-BC15-4CA8-87F2-BC8D1B6D889C}" dt="2019-08-15T17:13:24.519" v="291" actId="14861"/>
          <ac:picMkLst>
            <pc:docMk/>
            <pc:sldMk cId="1258969850" sldId="410"/>
            <ac:picMk id="16" creationId="{114841DF-C461-4321-8091-6EF74F4C81D4}"/>
          </ac:picMkLst>
        </pc:picChg>
        <pc:picChg chg="mod">
          <ac:chgData name="Kyran Pagulayan" userId="4f5bf68c-3e6a-4653-b22b-6a8c4ff83ae3" providerId="ADAL" clId="{19119AE8-BC15-4CA8-87F2-BC8D1B6D889C}" dt="2019-08-15T17:13:33.686" v="295" actId="14861"/>
          <ac:picMkLst>
            <pc:docMk/>
            <pc:sldMk cId="1258969850" sldId="410"/>
            <ac:picMk id="21" creationId="{5C87CA3D-DBDD-41BB-B650-2289EA754750}"/>
          </ac:picMkLst>
        </pc:picChg>
        <pc:cxnChg chg="add mod">
          <ac:chgData name="Kyran Pagulayan" userId="4f5bf68c-3e6a-4653-b22b-6a8c4ff83ae3" providerId="ADAL" clId="{19119AE8-BC15-4CA8-87F2-BC8D1B6D889C}" dt="2019-08-15T17:12:47.291" v="282" actId="208"/>
          <ac:cxnSpMkLst>
            <pc:docMk/>
            <pc:sldMk cId="1258969850" sldId="410"/>
            <ac:cxnSpMk id="10" creationId="{210D3384-F02F-4717-BB19-B8FC1FFBE402}"/>
          </ac:cxnSpMkLst>
        </pc:cxnChg>
        <pc:cxnChg chg="mod">
          <ac:chgData name="Kyran Pagulayan" userId="4f5bf68c-3e6a-4653-b22b-6a8c4ff83ae3" providerId="ADAL" clId="{19119AE8-BC15-4CA8-87F2-BC8D1B6D889C}" dt="2019-08-15T17:12:26.465" v="279" actId="208"/>
          <ac:cxnSpMkLst>
            <pc:docMk/>
            <pc:sldMk cId="1258969850" sldId="410"/>
            <ac:cxnSpMk id="18" creationId="{79F57BFF-EF76-4742-AD94-B2B2113B07BA}"/>
          </ac:cxnSpMkLst>
        </pc:cxnChg>
        <pc:cxnChg chg="mod">
          <ac:chgData name="Kyran Pagulayan" userId="4f5bf68c-3e6a-4653-b22b-6a8c4ff83ae3" providerId="ADAL" clId="{19119AE8-BC15-4CA8-87F2-BC8D1B6D889C}" dt="2019-08-15T16:58:40.738" v="272" actId="1076"/>
          <ac:cxnSpMkLst>
            <pc:docMk/>
            <pc:sldMk cId="1258969850" sldId="410"/>
            <ac:cxnSpMk id="23" creationId="{1FC11000-D44F-40D6-8B15-2ADFB29B7FCD}"/>
          </ac:cxnSpMkLst>
        </pc:cxnChg>
      </pc:sldChg>
      <pc:sldChg chg="modSp">
        <pc:chgData name="Kyran Pagulayan" userId="4f5bf68c-3e6a-4653-b22b-6a8c4ff83ae3" providerId="ADAL" clId="{19119AE8-BC15-4CA8-87F2-BC8D1B6D889C}" dt="2019-08-16T16:14:21.577" v="1241" actId="1076"/>
        <pc:sldMkLst>
          <pc:docMk/>
          <pc:sldMk cId="3936913514" sldId="412"/>
        </pc:sldMkLst>
        <pc:spChg chg="mod">
          <ac:chgData name="Kyran Pagulayan" userId="4f5bf68c-3e6a-4653-b22b-6a8c4ff83ae3" providerId="ADAL" clId="{19119AE8-BC15-4CA8-87F2-BC8D1B6D889C}" dt="2019-08-16T16:12:12.048" v="1234" actId="20577"/>
          <ac:spMkLst>
            <pc:docMk/>
            <pc:sldMk cId="3936913514" sldId="412"/>
            <ac:spMk id="2" creationId="{00000000-0000-0000-0000-000000000000}"/>
          </ac:spMkLst>
        </pc:spChg>
        <pc:spChg chg="mod">
          <ac:chgData name="Kyran Pagulayan" userId="4f5bf68c-3e6a-4653-b22b-6a8c4ff83ae3" providerId="ADAL" clId="{19119AE8-BC15-4CA8-87F2-BC8D1B6D889C}" dt="2019-08-16T16:14:21.577" v="1241" actId="1076"/>
          <ac:spMkLst>
            <pc:docMk/>
            <pc:sldMk cId="3936913514" sldId="412"/>
            <ac:spMk id="8" creationId="{00000000-0000-0000-0000-000000000000}"/>
          </ac:spMkLst>
        </pc:spChg>
        <pc:spChg chg="mod">
          <ac:chgData name="Kyran Pagulayan" userId="4f5bf68c-3e6a-4653-b22b-6a8c4ff83ae3" providerId="ADAL" clId="{19119AE8-BC15-4CA8-87F2-BC8D1B6D889C}" dt="2019-08-16T16:12:19.801" v="1235" actId="1076"/>
          <ac:spMkLst>
            <pc:docMk/>
            <pc:sldMk cId="3936913514" sldId="412"/>
            <ac:spMk id="16" creationId="{00000000-0000-0000-0000-000000000000}"/>
          </ac:spMkLst>
        </pc:spChg>
        <pc:spChg chg="mod">
          <ac:chgData name="Kyran Pagulayan" userId="4f5bf68c-3e6a-4653-b22b-6a8c4ff83ae3" providerId="ADAL" clId="{19119AE8-BC15-4CA8-87F2-BC8D1B6D889C}" dt="2019-08-16T16:14:20.715" v="1240" actId="1076"/>
          <ac:spMkLst>
            <pc:docMk/>
            <pc:sldMk cId="3936913514" sldId="412"/>
            <ac:spMk id="17" creationId="{00000000-0000-0000-0000-000000000000}"/>
          </ac:spMkLst>
        </pc:spChg>
      </pc:sldChg>
      <pc:sldChg chg="modSp">
        <pc:chgData name="Kyran Pagulayan" userId="4f5bf68c-3e6a-4653-b22b-6a8c4ff83ae3" providerId="ADAL" clId="{19119AE8-BC15-4CA8-87F2-BC8D1B6D889C}" dt="2019-08-16T16:18:27.792" v="1264" actId="1076"/>
        <pc:sldMkLst>
          <pc:docMk/>
          <pc:sldMk cId="344418947" sldId="413"/>
        </pc:sldMkLst>
        <pc:spChg chg="mod">
          <ac:chgData name="Kyran Pagulayan" userId="4f5bf68c-3e6a-4653-b22b-6a8c4ff83ae3" providerId="ADAL" clId="{19119AE8-BC15-4CA8-87F2-BC8D1B6D889C}" dt="2019-08-16T16:15:43.650" v="1244" actId="207"/>
          <ac:spMkLst>
            <pc:docMk/>
            <pc:sldMk cId="344418947" sldId="413"/>
            <ac:spMk id="2" creationId="{00000000-0000-0000-0000-000000000000}"/>
          </ac:spMkLst>
        </pc:spChg>
        <pc:spChg chg="mod">
          <ac:chgData name="Kyran Pagulayan" userId="4f5bf68c-3e6a-4653-b22b-6a8c4ff83ae3" providerId="ADAL" clId="{19119AE8-BC15-4CA8-87F2-BC8D1B6D889C}" dt="2019-08-16T16:15:50.265" v="1245" actId="14100"/>
          <ac:spMkLst>
            <pc:docMk/>
            <pc:sldMk cId="344418947" sldId="413"/>
            <ac:spMk id="5" creationId="{00000000-0000-0000-0000-000000000000}"/>
          </ac:spMkLst>
        </pc:spChg>
        <pc:spChg chg="mod">
          <ac:chgData name="Kyran Pagulayan" userId="4f5bf68c-3e6a-4653-b22b-6a8c4ff83ae3" providerId="ADAL" clId="{19119AE8-BC15-4CA8-87F2-BC8D1B6D889C}" dt="2019-08-16T16:18:22.105" v="1263" actId="14100"/>
          <ac:spMkLst>
            <pc:docMk/>
            <pc:sldMk cId="344418947" sldId="413"/>
            <ac:spMk id="11" creationId="{00000000-0000-0000-0000-000000000000}"/>
          </ac:spMkLst>
        </pc:spChg>
        <pc:spChg chg="mod">
          <ac:chgData name="Kyran Pagulayan" userId="4f5bf68c-3e6a-4653-b22b-6a8c4ff83ae3" providerId="ADAL" clId="{19119AE8-BC15-4CA8-87F2-BC8D1B6D889C}" dt="2019-08-16T16:18:27.792" v="1264" actId="1076"/>
          <ac:spMkLst>
            <pc:docMk/>
            <pc:sldMk cId="344418947" sldId="413"/>
            <ac:spMk id="14" creationId="{00000000-0000-0000-0000-000000000000}"/>
          </ac:spMkLst>
        </pc:spChg>
        <pc:picChg chg="mod">
          <ac:chgData name="Kyran Pagulayan" userId="4f5bf68c-3e6a-4653-b22b-6a8c4ff83ae3" providerId="ADAL" clId="{19119AE8-BC15-4CA8-87F2-BC8D1B6D889C}" dt="2019-08-16T16:17:59.993" v="1261" actId="14861"/>
          <ac:picMkLst>
            <pc:docMk/>
            <pc:sldMk cId="344418947" sldId="413"/>
            <ac:picMk id="10" creationId="{00000000-0000-0000-0000-000000000000}"/>
          </ac:picMkLst>
        </pc:picChg>
      </pc:sldChg>
      <pc:sldChg chg="modSp">
        <pc:chgData name="Kyran Pagulayan" userId="4f5bf68c-3e6a-4653-b22b-6a8c4ff83ae3" providerId="ADAL" clId="{19119AE8-BC15-4CA8-87F2-BC8D1B6D889C}" dt="2019-08-16T16:43:24.818" v="1471" actId="1076"/>
        <pc:sldMkLst>
          <pc:docMk/>
          <pc:sldMk cId="2070207401" sldId="426"/>
        </pc:sldMkLst>
        <pc:spChg chg="mod">
          <ac:chgData name="Kyran Pagulayan" userId="4f5bf68c-3e6a-4653-b22b-6a8c4ff83ae3" providerId="ADAL" clId="{19119AE8-BC15-4CA8-87F2-BC8D1B6D889C}" dt="2019-08-16T16:43:24.818" v="1471" actId="1076"/>
          <ac:spMkLst>
            <pc:docMk/>
            <pc:sldMk cId="2070207401" sldId="426"/>
            <ac:spMk id="3" creationId="{BE17B920-E30C-47A1-8202-96D6801D376E}"/>
          </ac:spMkLst>
        </pc:spChg>
        <pc:picChg chg="mod">
          <ac:chgData name="Kyran Pagulayan" userId="4f5bf68c-3e6a-4653-b22b-6a8c4ff83ae3" providerId="ADAL" clId="{19119AE8-BC15-4CA8-87F2-BC8D1B6D889C}" dt="2019-08-16T16:43:21.690" v="1470" actId="1076"/>
          <ac:picMkLst>
            <pc:docMk/>
            <pc:sldMk cId="2070207401" sldId="426"/>
            <ac:picMk id="5" creationId="{00000000-0000-0000-0000-000000000000}"/>
          </ac:picMkLst>
        </pc:picChg>
      </pc:sldChg>
      <pc:sldChg chg="addSp delSp modSp">
        <pc:chgData name="Kyran Pagulayan" userId="4f5bf68c-3e6a-4653-b22b-6a8c4ff83ae3" providerId="ADAL" clId="{19119AE8-BC15-4CA8-87F2-BC8D1B6D889C}" dt="2019-08-16T15:27:00.652" v="1139" actId="1076"/>
        <pc:sldMkLst>
          <pc:docMk/>
          <pc:sldMk cId="3999664622" sldId="428"/>
        </pc:sldMkLst>
        <pc:spChg chg="add del mod">
          <ac:chgData name="Kyran Pagulayan" userId="4f5bf68c-3e6a-4653-b22b-6a8c4ff83ae3" providerId="ADAL" clId="{19119AE8-BC15-4CA8-87F2-BC8D1B6D889C}" dt="2019-08-16T15:24:19.582" v="1110" actId="478"/>
          <ac:spMkLst>
            <pc:docMk/>
            <pc:sldMk cId="3999664622" sldId="428"/>
            <ac:spMk id="2" creationId="{90D11745-A568-4CF9-BACB-BD73D63A0A73}"/>
          </ac:spMkLst>
        </pc:spChg>
        <pc:spChg chg="mod">
          <ac:chgData name="Kyran Pagulayan" userId="4f5bf68c-3e6a-4653-b22b-6a8c4ff83ae3" providerId="ADAL" clId="{19119AE8-BC15-4CA8-87F2-BC8D1B6D889C}" dt="2019-08-16T15:26:53.647" v="1138" actId="113"/>
          <ac:spMkLst>
            <pc:docMk/>
            <pc:sldMk cId="3999664622" sldId="428"/>
            <ac:spMk id="3" creationId="{00000000-0000-0000-0000-000000000000}"/>
          </ac:spMkLst>
        </pc:spChg>
        <pc:spChg chg="add del mod">
          <ac:chgData name="Kyran Pagulayan" userId="4f5bf68c-3e6a-4653-b22b-6a8c4ff83ae3" providerId="ADAL" clId="{19119AE8-BC15-4CA8-87F2-BC8D1B6D889C}" dt="2019-08-16T15:25:24.937" v="1121" actId="478"/>
          <ac:spMkLst>
            <pc:docMk/>
            <pc:sldMk cId="3999664622" sldId="428"/>
            <ac:spMk id="6" creationId="{70388717-D62F-41E7-B431-BBBC319FFAA2}"/>
          </ac:spMkLst>
        </pc:spChg>
        <pc:spChg chg="del mod">
          <ac:chgData name="Kyran Pagulayan" userId="4f5bf68c-3e6a-4653-b22b-6a8c4ff83ae3" providerId="ADAL" clId="{19119AE8-BC15-4CA8-87F2-BC8D1B6D889C}" dt="2019-08-16T15:26:35.447" v="1133" actId="478"/>
          <ac:spMkLst>
            <pc:docMk/>
            <pc:sldMk cId="3999664622" sldId="428"/>
            <ac:spMk id="7" creationId="{00000000-0000-0000-0000-000000000000}"/>
          </ac:spMkLst>
        </pc:spChg>
        <pc:spChg chg="add mod">
          <ac:chgData name="Kyran Pagulayan" userId="4f5bf68c-3e6a-4653-b22b-6a8c4ff83ae3" providerId="ADAL" clId="{19119AE8-BC15-4CA8-87F2-BC8D1B6D889C}" dt="2019-08-16T15:27:00.652" v="1139" actId="1076"/>
          <ac:spMkLst>
            <pc:docMk/>
            <pc:sldMk cId="3999664622" sldId="428"/>
            <ac:spMk id="9" creationId="{726B7F3B-1FCC-4646-91AB-14E87AE6F129}"/>
          </ac:spMkLst>
        </pc:spChg>
        <pc:spChg chg="mod">
          <ac:chgData name="Kyran Pagulayan" userId="4f5bf68c-3e6a-4653-b22b-6a8c4ff83ae3" providerId="ADAL" clId="{19119AE8-BC15-4CA8-87F2-BC8D1B6D889C}" dt="2019-08-15T18:30:59.837" v="616" actId="1076"/>
          <ac:spMkLst>
            <pc:docMk/>
            <pc:sldMk cId="3999664622" sldId="428"/>
            <ac:spMk id="14338" creationId="{00000000-0000-0000-0000-000000000000}"/>
          </ac:spMkLst>
        </pc:spChg>
      </pc:sldChg>
      <pc:sldChg chg="addSp modSp modAnim">
        <pc:chgData name="Kyran Pagulayan" userId="4f5bf68c-3e6a-4653-b22b-6a8c4ff83ae3" providerId="ADAL" clId="{19119AE8-BC15-4CA8-87F2-BC8D1B6D889C}" dt="2019-08-16T18:42:19.829" v="2123"/>
        <pc:sldMkLst>
          <pc:docMk/>
          <pc:sldMk cId="1182700259" sldId="461"/>
        </pc:sldMkLst>
        <pc:spChg chg="mod">
          <ac:chgData name="Kyran Pagulayan" userId="4f5bf68c-3e6a-4653-b22b-6a8c4ff83ae3" providerId="ADAL" clId="{19119AE8-BC15-4CA8-87F2-BC8D1B6D889C}" dt="2019-08-16T18:41:54.626" v="2120" actId="255"/>
          <ac:spMkLst>
            <pc:docMk/>
            <pc:sldMk cId="1182700259" sldId="461"/>
            <ac:spMk id="3" creationId="{00000000-0000-0000-0000-000000000000}"/>
          </ac:spMkLst>
        </pc:spChg>
        <pc:spChg chg="add mod">
          <ac:chgData name="Kyran Pagulayan" userId="4f5bf68c-3e6a-4653-b22b-6a8c4ff83ae3" providerId="ADAL" clId="{19119AE8-BC15-4CA8-87F2-BC8D1B6D889C}" dt="2019-08-16T18:40:53.102" v="2115" actId="207"/>
          <ac:spMkLst>
            <pc:docMk/>
            <pc:sldMk cId="1182700259" sldId="461"/>
            <ac:spMk id="7" creationId="{BBFFAE11-90AA-4762-9BD8-03A842DF7050}"/>
          </ac:spMkLst>
        </pc:spChg>
        <pc:spChg chg="add mod">
          <ac:chgData name="Kyran Pagulayan" userId="4f5bf68c-3e6a-4653-b22b-6a8c4ff83ae3" providerId="ADAL" clId="{19119AE8-BC15-4CA8-87F2-BC8D1B6D889C}" dt="2019-08-16T18:41:35.766" v="2118" actId="207"/>
          <ac:spMkLst>
            <pc:docMk/>
            <pc:sldMk cId="1182700259" sldId="461"/>
            <ac:spMk id="8" creationId="{697AFA94-0814-4490-857E-415A607B88A6}"/>
          </ac:spMkLst>
        </pc:spChg>
      </pc:sldChg>
      <pc:sldChg chg="addSp delSp modSp delAnim modAnim">
        <pc:chgData name="Kyran Pagulayan" userId="4f5bf68c-3e6a-4653-b22b-6a8c4ff83ae3" providerId="ADAL" clId="{19119AE8-BC15-4CA8-87F2-BC8D1B6D889C}" dt="2019-08-15T18:43:25.455" v="640" actId="14861"/>
        <pc:sldMkLst>
          <pc:docMk/>
          <pc:sldMk cId="3627885082" sldId="486"/>
        </pc:sldMkLst>
        <pc:spChg chg="del mod">
          <ac:chgData name="Kyran Pagulayan" userId="4f5bf68c-3e6a-4653-b22b-6a8c4ff83ae3" providerId="ADAL" clId="{19119AE8-BC15-4CA8-87F2-BC8D1B6D889C}" dt="2019-08-15T18:40:07.115" v="618" actId="478"/>
          <ac:spMkLst>
            <pc:docMk/>
            <pc:sldMk cId="3627885082" sldId="486"/>
            <ac:spMk id="2" creationId="{00000000-0000-0000-0000-000000000000}"/>
          </ac:spMkLst>
        </pc:spChg>
        <pc:spChg chg="add del mod">
          <ac:chgData name="Kyran Pagulayan" userId="4f5bf68c-3e6a-4653-b22b-6a8c4ff83ae3" providerId="ADAL" clId="{19119AE8-BC15-4CA8-87F2-BC8D1B6D889C}" dt="2019-08-15T18:40:11.086" v="619" actId="478"/>
          <ac:spMkLst>
            <pc:docMk/>
            <pc:sldMk cId="3627885082" sldId="486"/>
            <ac:spMk id="4" creationId="{0CF9132F-A0C9-4787-839B-B93383A155DF}"/>
          </ac:spMkLst>
        </pc:spChg>
        <pc:picChg chg="mod">
          <ac:chgData name="Kyran Pagulayan" userId="4f5bf68c-3e6a-4653-b22b-6a8c4ff83ae3" providerId="ADAL" clId="{19119AE8-BC15-4CA8-87F2-BC8D1B6D889C}" dt="2019-08-15T18:25:35.454" v="603" actId="1076"/>
          <ac:picMkLst>
            <pc:docMk/>
            <pc:sldMk cId="3627885082" sldId="486"/>
            <ac:picMk id="5" creationId="{00000000-0000-0000-0000-000000000000}"/>
          </ac:picMkLst>
        </pc:picChg>
        <pc:picChg chg="add del mod">
          <ac:chgData name="Kyran Pagulayan" userId="4f5bf68c-3e6a-4653-b22b-6a8c4ff83ae3" providerId="ADAL" clId="{19119AE8-BC15-4CA8-87F2-BC8D1B6D889C}" dt="2019-08-15T18:41:01.370" v="624" actId="478"/>
          <ac:picMkLst>
            <pc:docMk/>
            <pc:sldMk cId="3627885082" sldId="486"/>
            <ac:picMk id="9" creationId="{54921445-2D7B-4041-BE15-02ADC9B61E37}"/>
          </ac:picMkLst>
        </pc:picChg>
        <pc:picChg chg="add mod">
          <ac:chgData name="Kyran Pagulayan" userId="4f5bf68c-3e6a-4653-b22b-6a8c4ff83ae3" providerId="ADAL" clId="{19119AE8-BC15-4CA8-87F2-BC8D1B6D889C}" dt="2019-08-15T18:43:25.455" v="640" actId="14861"/>
          <ac:picMkLst>
            <pc:docMk/>
            <pc:sldMk cId="3627885082" sldId="486"/>
            <ac:picMk id="11" creationId="{B6ACA924-C1AF-4E76-8162-DC19CD858F1B}"/>
          </ac:picMkLst>
        </pc:picChg>
      </pc:sldChg>
      <pc:sldChg chg="modSp modAnim">
        <pc:chgData name="Kyran Pagulayan" userId="4f5bf68c-3e6a-4653-b22b-6a8c4ff83ae3" providerId="ADAL" clId="{19119AE8-BC15-4CA8-87F2-BC8D1B6D889C}" dt="2019-08-15T17:55:24.828" v="531"/>
        <pc:sldMkLst>
          <pc:docMk/>
          <pc:sldMk cId="603246747" sldId="493"/>
        </pc:sldMkLst>
        <pc:graphicFrameChg chg="mod">
          <ac:chgData name="Kyran Pagulayan" userId="4f5bf68c-3e6a-4653-b22b-6a8c4ff83ae3" providerId="ADAL" clId="{19119AE8-BC15-4CA8-87F2-BC8D1B6D889C}" dt="2019-08-15T17:54:59.605" v="530" actId="14861"/>
          <ac:graphicFrameMkLst>
            <pc:docMk/>
            <pc:sldMk cId="603246747" sldId="493"/>
            <ac:graphicFrameMk id="6" creationId="{00000000-0000-0000-0000-000000000000}"/>
          </ac:graphicFrameMkLst>
        </pc:graphicFrameChg>
      </pc:sldChg>
      <pc:sldChg chg="modSp">
        <pc:chgData name="Kyran Pagulayan" userId="4f5bf68c-3e6a-4653-b22b-6a8c4ff83ae3" providerId="ADAL" clId="{19119AE8-BC15-4CA8-87F2-BC8D1B6D889C}" dt="2019-08-15T19:08:56.095" v="769" actId="207"/>
        <pc:sldMkLst>
          <pc:docMk/>
          <pc:sldMk cId="1918843318" sldId="499"/>
        </pc:sldMkLst>
        <pc:spChg chg="mod">
          <ac:chgData name="Kyran Pagulayan" userId="4f5bf68c-3e6a-4653-b22b-6a8c4ff83ae3" providerId="ADAL" clId="{19119AE8-BC15-4CA8-87F2-BC8D1B6D889C}" dt="2019-08-15T19:07:47.024" v="762" actId="207"/>
          <ac:spMkLst>
            <pc:docMk/>
            <pc:sldMk cId="1918843318" sldId="499"/>
            <ac:spMk id="6" creationId="{00000000-0000-0000-0000-000000000000}"/>
          </ac:spMkLst>
        </pc:spChg>
        <pc:spChg chg="mod">
          <ac:chgData name="Kyran Pagulayan" userId="4f5bf68c-3e6a-4653-b22b-6a8c4ff83ae3" providerId="ADAL" clId="{19119AE8-BC15-4CA8-87F2-BC8D1B6D889C}" dt="2019-08-15T19:08:29.186" v="765" actId="1076"/>
          <ac:spMkLst>
            <pc:docMk/>
            <pc:sldMk cId="1918843318" sldId="499"/>
            <ac:spMk id="10" creationId="{00000000-0000-0000-0000-000000000000}"/>
          </ac:spMkLst>
        </pc:spChg>
        <pc:spChg chg="mod">
          <ac:chgData name="Kyran Pagulayan" userId="4f5bf68c-3e6a-4653-b22b-6a8c4ff83ae3" providerId="ADAL" clId="{19119AE8-BC15-4CA8-87F2-BC8D1B6D889C}" dt="2019-08-15T19:08:52.104" v="768" actId="207"/>
          <ac:spMkLst>
            <pc:docMk/>
            <pc:sldMk cId="1918843318" sldId="499"/>
            <ac:spMk id="22" creationId="{00000000-0000-0000-0000-000000000000}"/>
          </ac:spMkLst>
        </pc:spChg>
        <pc:spChg chg="mod">
          <ac:chgData name="Kyran Pagulayan" userId="4f5bf68c-3e6a-4653-b22b-6a8c4ff83ae3" providerId="ADAL" clId="{19119AE8-BC15-4CA8-87F2-BC8D1B6D889C}" dt="2019-08-15T19:08:36.576" v="766" actId="207"/>
          <ac:spMkLst>
            <pc:docMk/>
            <pc:sldMk cId="1918843318" sldId="499"/>
            <ac:spMk id="24" creationId="{00000000-0000-0000-0000-000000000000}"/>
          </ac:spMkLst>
        </pc:spChg>
        <pc:spChg chg="mod">
          <ac:chgData name="Kyran Pagulayan" userId="4f5bf68c-3e6a-4653-b22b-6a8c4ff83ae3" providerId="ADAL" clId="{19119AE8-BC15-4CA8-87F2-BC8D1B6D889C}" dt="2019-08-15T19:08:56.095" v="769" actId="207"/>
          <ac:spMkLst>
            <pc:docMk/>
            <pc:sldMk cId="1918843318" sldId="499"/>
            <ac:spMk id="25" creationId="{00000000-0000-0000-0000-000000000000}"/>
          </ac:spMkLst>
        </pc:spChg>
        <pc:spChg chg="mod">
          <ac:chgData name="Kyran Pagulayan" userId="4f5bf68c-3e6a-4653-b22b-6a8c4ff83ae3" providerId="ADAL" clId="{19119AE8-BC15-4CA8-87F2-BC8D1B6D889C}" dt="2019-08-15T19:08:19.443" v="764" actId="14100"/>
          <ac:spMkLst>
            <pc:docMk/>
            <pc:sldMk cId="1918843318" sldId="499"/>
            <ac:spMk id="31" creationId="{3BDFCFE7-7EE4-469B-8E38-744BA4DB0A63}"/>
          </ac:spMkLst>
        </pc:spChg>
        <pc:spChg chg="mod">
          <ac:chgData name="Kyran Pagulayan" userId="4f5bf68c-3e6a-4653-b22b-6a8c4ff83ae3" providerId="ADAL" clId="{19119AE8-BC15-4CA8-87F2-BC8D1B6D889C}" dt="2019-08-15T19:08:46.747" v="767" actId="207"/>
          <ac:spMkLst>
            <pc:docMk/>
            <pc:sldMk cId="1918843318" sldId="499"/>
            <ac:spMk id="32" creationId="{AF8C7FCE-47FB-4B43-938A-E03F65C748A3}"/>
          </ac:spMkLst>
        </pc:spChg>
      </pc:sldChg>
      <pc:sldChg chg="modSp">
        <pc:chgData name="Kyran Pagulayan" userId="4f5bf68c-3e6a-4653-b22b-6a8c4ff83ae3" providerId="ADAL" clId="{19119AE8-BC15-4CA8-87F2-BC8D1B6D889C}" dt="2019-08-16T17:52:46.520" v="1765" actId="242"/>
        <pc:sldMkLst>
          <pc:docMk/>
          <pc:sldMk cId="776972631" sldId="502"/>
        </pc:sldMkLst>
        <pc:spChg chg="mod">
          <ac:chgData name="Kyran Pagulayan" userId="4f5bf68c-3e6a-4653-b22b-6a8c4ff83ae3" providerId="ADAL" clId="{19119AE8-BC15-4CA8-87F2-BC8D1B6D889C}" dt="2019-08-16T17:52:46.520" v="1765" actId="242"/>
          <ac:spMkLst>
            <pc:docMk/>
            <pc:sldMk cId="776972631" sldId="502"/>
            <ac:spMk id="2" creationId="{00000000-0000-0000-0000-000000000000}"/>
          </ac:spMkLst>
        </pc:spChg>
        <pc:graphicFrameChg chg="mod">
          <ac:chgData name="Kyran Pagulayan" userId="4f5bf68c-3e6a-4653-b22b-6a8c4ff83ae3" providerId="ADAL" clId="{19119AE8-BC15-4CA8-87F2-BC8D1B6D889C}" dt="2019-08-15T22:00:04.196" v="867" actId="1076"/>
          <ac:graphicFrameMkLst>
            <pc:docMk/>
            <pc:sldMk cId="776972631" sldId="502"/>
            <ac:graphicFrameMk id="6" creationId="{00000000-0000-0000-0000-000000000000}"/>
          </ac:graphicFrameMkLst>
        </pc:graphicFrameChg>
      </pc:sldChg>
      <pc:sldChg chg="addSp delSp modSp">
        <pc:chgData name="Kyran Pagulayan" userId="4f5bf68c-3e6a-4653-b22b-6a8c4ff83ae3" providerId="ADAL" clId="{19119AE8-BC15-4CA8-87F2-BC8D1B6D889C}" dt="2019-08-16T16:15:10.874" v="1243" actId="207"/>
        <pc:sldMkLst>
          <pc:docMk/>
          <pc:sldMk cId="3628495140" sldId="503"/>
        </pc:sldMkLst>
        <pc:spChg chg="mod">
          <ac:chgData name="Kyran Pagulayan" userId="4f5bf68c-3e6a-4653-b22b-6a8c4ff83ae3" providerId="ADAL" clId="{19119AE8-BC15-4CA8-87F2-BC8D1B6D889C}" dt="2019-08-16T16:15:10.874" v="1243" actId="207"/>
          <ac:spMkLst>
            <pc:docMk/>
            <pc:sldMk cId="3628495140" sldId="503"/>
            <ac:spMk id="7" creationId="{00000000-0000-0000-0000-000000000000}"/>
          </ac:spMkLst>
        </pc:spChg>
        <pc:spChg chg="add del mod">
          <ac:chgData name="Kyran Pagulayan" userId="4f5bf68c-3e6a-4653-b22b-6a8c4ff83ae3" providerId="ADAL" clId="{19119AE8-BC15-4CA8-87F2-BC8D1B6D889C}" dt="2019-08-16T16:09:02.058" v="1203" actId="478"/>
          <ac:spMkLst>
            <pc:docMk/>
            <pc:sldMk cId="3628495140" sldId="503"/>
            <ac:spMk id="10" creationId="{B6CF08F5-56E4-4419-8EC1-525C2F72779C}"/>
          </ac:spMkLst>
        </pc:spChg>
        <pc:grpChg chg="add mod">
          <ac:chgData name="Kyran Pagulayan" userId="4f5bf68c-3e6a-4653-b22b-6a8c4ff83ae3" providerId="ADAL" clId="{19119AE8-BC15-4CA8-87F2-BC8D1B6D889C}" dt="2019-08-16T16:09:51.017" v="1212" actId="1076"/>
          <ac:grpSpMkLst>
            <pc:docMk/>
            <pc:sldMk cId="3628495140" sldId="503"/>
            <ac:grpSpMk id="11" creationId="{012DAE27-4BE4-48E7-8B81-74925A1D3A5D}"/>
          </ac:grpSpMkLst>
        </pc:grpChg>
        <pc:graphicFrameChg chg="mod">
          <ac:chgData name="Kyran Pagulayan" userId="4f5bf68c-3e6a-4653-b22b-6a8c4ff83ae3" providerId="ADAL" clId="{19119AE8-BC15-4CA8-87F2-BC8D1B6D889C}" dt="2019-08-16T16:14:58.439" v="1242" actId="12100"/>
          <ac:graphicFrameMkLst>
            <pc:docMk/>
            <pc:sldMk cId="3628495140" sldId="503"/>
            <ac:graphicFrameMk id="6" creationId="{00000000-0000-0000-0000-000000000000}"/>
          </ac:graphicFrameMkLst>
        </pc:graphicFrameChg>
        <pc:picChg chg="add mod">
          <ac:chgData name="Kyran Pagulayan" userId="4f5bf68c-3e6a-4653-b22b-6a8c4ff83ae3" providerId="ADAL" clId="{19119AE8-BC15-4CA8-87F2-BC8D1B6D889C}" dt="2019-08-16T16:09:48.617" v="1211" actId="164"/>
          <ac:picMkLst>
            <pc:docMk/>
            <pc:sldMk cId="3628495140" sldId="503"/>
            <ac:picMk id="3" creationId="{A02C800E-B8D3-4AA6-854F-18BDCC55412A}"/>
          </ac:picMkLst>
        </pc:picChg>
        <pc:picChg chg="add mod">
          <ac:chgData name="Kyran Pagulayan" userId="4f5bf68c-3e6a-4653-b22b-6a8c4ff83ae3" providerId="ADAL" clId="{19119AE8-BC15-4CA8-87F2-BC8D1B6D889C}" dt="2019-08-16T16:10:39.481" v="1215" actId="1076"/>
          <ac:picMkLst>
            <pc:docMk/>
            <pc:sldMk cId="3628495140" sldId="503"/>
            <ac:picMk id="9" creationId="{23A59A84-4B07-4B85-AB1F-D1A8AF811FA6}"/>
          </ac:picMkLst>
        </pc:picChg>
      </pc:sldChg>
      <pc:sldChg chg="modSp">
        <pc:chgData name="Kyran Pagulayan" userId="4f5bf68c-3e6a-4653-b22b-6a8c4ff83ae3" providerId="ADAL" clId="{19119AE8-BC15-4CA8-87F2-BC8D1B6D889C}" dt="2019-08-16T17:54:07.207" v="1776" actId="1076"/>
        <pc:sldMkLst>
          <pc:docMk/>
          <pc:sldMk cId="4294514096" sldId="504"/>
        </pc:sldMkLst>
        <pc:spChg chg="mod">
          <ac:chgData name="Kyran Pagulayan" userId="4f5bf68c-3e6a-4653-b22b-6a8c4ff83ae3" providerId="ADAL" clId="{19119AE8-BC15-4CA8-87F2-BC8D1B6D889C}" dt="2019-08-16T17:54:07.207" v="1776" actId="1076"/>
          <ac:spMkLst>
            <pc:docMk/>
            <pc:sldMk cId="4294514096" sldId="504"/>
            <ac:spMk id="3" creationId="{00000000-0000-0000-0000-000000000000}"/>
          </ac:spMkLst>
        </pc:spChg>
      </pc:sldChg>
      <pc:sldChg chg="modSp">
        <pc:chgData name="Kyran Pagulayan" userId="4f5bf68c-3e6a-4653-b22b-6a8c4ff83ae3" providerId="ADAL" clId="{19119AE8-BC15-4CA8-87F2-BC8D1B6D889C}" dt="2019-08-16T16:28:12.737" v="1344" actId="14861"/>
        <pc:sldMkLst>
          <pc:docMk/>
          <pc:sldMk cId="3863532431" sldId="510"/>
        </pc:sldMkLst>
        <pc:spChg chg="mod">
          <ac:chgData name="Kyran Pagulayan" userId="4f5bf68c-3e6a-4653-b22b-6a8c4ff83ae3" providerId="ADAL" clId="{19119AE8-BC15-4CA8-87F2-BC8D1B6D889C}" dt="2019-08-16T16:27:59.017" v="1340" actId="1076"/>
          <ac:spMkLst>
            <pc:docMk/>
            <pc:sldMk cId="3863532431" sldId="510"/>
            <ac:spMk id="4" creationId="{00000000-0000-0000-0000-000000000000}"/>
          </ac:spMkLst>
        </pc:spChg>
        <pc:spChg chg="mod">
          <ac:chgData name="Kyran Pagulayan" userId="4f5bf68c-3e6a-4653-b22b-6a8c4ff83ae3" providerId="ADAL" clId="{19119AE8-BC15-4CA8-87F2-BC8D1B6D889C}" dt="2019-08-16T16:27:55.921" v="1339" actId="1076"/>
          <ac:spMkLst>
            <pc:docMk/>
            <pc:sldMk cId="3863532431" sldId="510"/>
            <ac:spMk id="11" creationId="{00000000-0000-0000-0000-000000000000}"/>
          </ac:spMkLst>
        </pc:spChg>
        <pc:spChg chg="mod">
          <ac:chgData name="Kyran Pagulayan" userId="4f5bf68c-3e6a-4653-b22b-6a8c4ff83ae3" providerId="ADAL" clId="{19119AE8-BC15-4CA8-87F2-BC8D1B6D889C}" dt="2019-08-16T16:27:43.377" v="1338" actId="207"/>
          <ac:spMkLst>
            <pc:docMk/>
            <pc:sldMk cId="3863532431" sldId="510"/>
            <ac:spMk id="54274" creationId="{00000000-0000-0000-0000-000000000000}"/>
          </ac:spMkLst>
        </pc:spChg>
        <pc:picChg chg="mod">
          <ac:chgData name="Kyran Pagulayan" userId="4f5bf68c-3e6a-4653-b22b-6a8c4ff83ae3" providerId="ADAL" clId="{19119AE8-BC15-4CA8-87F2-BC8D1B6D889C}" dt="2019-08-16T16:28:12.737" v="1344" actId="14861"/>
          <ac:picMkLst>
            <pc:docMk/>
            <pc:sldMk cId="3863532431" sldId="510"/>
            <ac:picMk id="3" creationId="{00000000-0000-0000-0000-000000000000}"/>
          </ac:picMkLst>
        </pc:picChg>
      </pc:sldChg>
      <pc:sldChg chg="addSp modSp">
        <pc:chgData name="Kyran Pagulayan" userId="4f5bf68c-3e6a-4653-b22b-6a8c4ff83ae3" providerId="ADAL" clId="{19119AE8-BC15-4CA8-87F2-BC8D1B6D889C}" dt="2019-08-16T16:43:02.007" v="1468" actId="20577"/>
        <pc:sldMkLst>
          <pc:docMk/>
          <pc:sldMk cId="3419796334" sldId="511"/>
        </pc:sldMkLst>
        <pc:spChg chg="mod">
          <ac:chgData name="Kyran Pagulayan" userId="4f5bf68c-3e6a-4653-b22b-6a8c4ff83ae3" providerId="ADAL" clId="{19119AE8-BC15-4CA8-87F2-BC8D1B6D889C}" dt="2019-08-16T16:29:14.386" v="1350" actId="207"/>
          <ac:spMkLst>
            <pc:docMk/>
            <pc:sldMk cId="3419796334" sldId="511"/>
            <ac:spMk id="3" creationId="{00000000-0000-0000-0000-000000000000}"/>
          </ac:spMkLst>
        </pc:spChg>
        <pc:spChg chg="add mod">
          <ac:chgData name="Kyran Pagulayan" userId="4f5bf68c-3e6a-4653-b22b-6a8c4ff83ae3" providerId="ADAL" clId="{19119AE8-BC15-4CA8-87F2-BC8D1B6D889C}" dt="2019-08-16T16:43:02.007" v="1468" actId="20577"/>
          <ac:spMkLst>
            <pc:docMk/>
            <pc:sldMk cId="3419796334" sldId="511"/>
            <ac:spMk id="6" creationId="{D5B47BB9-D0B4-43A4-B328-20F95FAD6F85}"/>
          </ac:spMkLst>
        </pc:spChg>
        <pc:spChg chg="add mod">
          <ac:chgData name="Kyran Pagulayan" userId="4f5bf68c-3e6a-4653-b22b-6a8c4ff83ae3" providerId="ADAL" clId="{19119AE8-BC15-4CA8-87F2-BC8D1B6D889C}" dt="2019-08-16T16:38:38.576" v="1399" actId="14100"/>
          <ac:spMkLst>
            <pc:docMk/>
            <pc:sldMk cId="3419796334" sldId="511"/>
            <ac:spMk id="7" creationId="{3574A24F-6EE0-4BAC-86C2-1A415289CE37}"/>
          </ac:spMkLst>
        </pc:spChg>
        <pc:picChg chg="add mod">
          <ac:chgData name="Kyran Pagulayan" userId="4f5bf68c-3e6a-4653-b22b-6a8c4ff83ae3" providerId="ADAL" clId="{19119AE8-BC15-4CA8-87F2-BC8D1B6D889C}" dt="2019-08-16T16:40:37.191" v="1409" actId="1076"/>
          <ac:picMkLst>
            <pc:docMk/>
            <pc:sldMk cId="3419796334" sldId="511"/>
            <ac:picMk id="8" creationId="{CC9D845C-100C-4ADD-8A3C-DE4AEB854DB7}"/>
          </ac:picMkLst>
        </pc:picChg>
      </pc:sldChg>
      <pc:sldChg chg="addSp delSp modSp modAnim">
        <pc:chgData name="Kyran Pagulayan" userId="4f5bf68c-3e6a-4653-b22b-6a8c4ff83ae3" providerId="ADAL" clId="{19119AE8-BC15-4CA8-87F2-BC8D1B6D889C}" dt="2019-08-15T18:58:41.506" v="724" actId="1076"/>
        <pc:sldMkLst>
          <pc:docMk/>
          <pc:sldMk cId="2294509513" sldId="515"/>
        </pc:sldMkLst>
        <pc:spChg chg="mod">
          <ac:chgData name="Kyran Pagulayan" userId="4f5bf68c-3e6a-4653-b22b-6a8c4ff83ae3" providerId="ADAL" clId="{19119AE8-BC15-4CA8-87F2-BC8D1B6D889C}" dt="2019-08-15T18:51:15.586" v="654" actId="1076"/>
          <ac:spMkLst>
            <pc:docMk/>
            <pc:sldMk cId="2294509513" sldId="515"/>
            <ac:spMk id="2" creationId="{00000000-0000-0000-0000-000000000000}"/>
          </ac:spMkLst>
        </pc:spChg>
        <pc:spChg chg="add del mod">
          <ac:chgData name="Kyran Pagulayan" userId="4f5bf68c-3e6a-4653-b22b-6a8c4ff83ae3" providerId="ADAL" clId="{19119AE8-BC15-4CA8-87F2-BC8D1B6D889C}" dt="2019-08-15T18:52:44.425" v="680" actId="478"/>
          <ac:spMkLst>
            <pc:docMk/>
            <pc:sldMk cId="2294509513" sldId="515"/>
            <ac:spMk id="10" creationId="{FED66329-8D3D-4B2F-BFD8-038E91411DB2}"/>
          </ac:spMkLst>
        </pc:spChg>
        <pc:spChg chg="add mod">
          <ac:chgData name="Kyran Pagulayan" userId="4f5bf68c-3e6a-4653-b22b-6a8c4ff83ae3" providerId="ADAL" clId="{19119AE8-BC15-4CA8-87F2-BC8D1B6D889C}" dt="2019-08-15T18:58:32.147" v="722" actId="14100"/>
          <ac:spMkLst>
            <pc:docMk/>
            <pc:sldMk cId="2294509513" sldId="515"/>
            <ac:spMk id="11" creationId="{2577BEA0-72E3-436A-9D49-38390BA5532C}"/>
          </ac:spMkLst>
        </pc:spChg>
        <pc:spChg chg="add mod">
          <ac:chgData name="Kyran Pagulayan" userId="4f5bf68c-3e6a-4653-b22b-6a8c4ff83ae3" providerId="ADAL" clId="{19119AE8-BC15-4CA8-87F2-BC8D1B6D889C}" dt="2019-08-15T18:58:26.102" v="721" actId="14100"/>
          <ac:spMkLst>
            <pc:docMk/>
            <pc:sldMk cId="2294509513" sldId="515"/>
            <ac:spMk id="12" creationId="{4DC33A01-C02B-4A34-AF7C-62833DDFA28C}"/>
          </ac:spMkLst>
        </pc:spChg>
        <pc:spChg chg="add del mod">
          <ac:chgData name="Kyran Pagulayan" userId="4f5bf68c-3e6a-4653-b22b-6a8c4ff83ae3" providerId="ADAL" clId="{19119AE8-BC15-4CA8-87F2-BC8D1B6D889C}" dt="2019-08-15T18:53:42.147" v="687" actId="478"/>
          <ac:spMkLst>
            <pc:docMk/>
            <pc:sldMk cId="2294509513" sldId="515"/>
            <ac:spMk id="13" creationId="{A0644FB7-BA21-4806-A18E-23DDBF44AA25}"/>
          </ac:spMkLst>
        </pc:spChg>
        <pc:graphicFrameChg chg="del mod">
          <ac:chgData name="Kyran Pagulayan" userId="4f5bf68c-3e6a-4653-b22b-6a8c4ff83ae3" providerId="ADAL" clId="{19119AE8-BC15-4CA8-87F2-BC8D1B6D889C}" dt="2019-08-15T18:53:35.753" v="685" actId="478"/>
          <ac:graphicFrameMkLst>
            <pc:docMk/>
            <pc:sldMk cId="2294509513" sldId="515"/>
            <ac:graphicFrameMk id="6" creationId="{00000000-0000-0000-0000-000000000000}"/>
          </ac:graphicFrameMkLst>
        </pc:graphicFrameChg>
        <pc:picChg chg="add mod">
          <ac:chgData name="Kyran Pagulayan" userId="4f5bf68c-3e6a-4653-b22b-6a8c4ff83ae3" providerId="ADAL" clId="{19119AE8-BC15-4CA8-87F2-BC8D1B6D889C}" dt="2019-08-15T18:58:36.114" v="723" actId="1076"/>
          <ac:picMkLst>
            <pc:docMk/>
            <pc:sldMk cId="2294509513" sldId="515"/>
            <ac:picMk id="7" creationId="{0DDB8AFC-0A44-4F5F-9EFE-677F232FE9F1}"/>
          </ac:picMkLst>
        </pc:picChg>
        <pc:picChg chg="add mod">
          <ac:chgData name="Kyran Pagulayan" userId="4f5bf68c-3e6a-4653-b22b-6a8c4ff83ae3" providerId="ADAL" clId="{19119AE8-BC15-4CA8-87F2-BC8D1B6D889C}" dt="2019-08-15T18:58:41.506" v="724" actId="1076"/>
          <ac:picMkLst>
            <pc:docMk/>
            <pc:sldMk cId="2294509513" sldId="515"/>
            <ac:picMk id="9" creationId="{F3CB2A0C-D7E8-4B0B-8416-1BD8679087C4}"/>
          </ac:picMkLst>
        </pc:picChg>
      </pc:sldChg>
      <pc:sldChg chg="addSp delSp modSp">
        <pc:chgData name="Kyran Pagulayan" userId="4f5bf68c-3e6a-4653-b22b-6a8c4ff83ae3" providerId="ADAL" clId="{19119AE8-BC15-4CA8-87F2-BC8D1B6D889C}" dt="2019-08-16T15:56:55.943" v="1176" actId="1076"/>
        <pc:sldMkLst>
          <pc:docMk/>
          <pc:sldMk cId="1441686201" sldId="519"/>
        </pc:sldMkLst>
        <pc:spChg chg="add mod">
          <ac:chgData name="Kyran Pagulayan" userId="4f5bf68c-3e6a-4653-b22b-6a8c4ff83ae3" providerId="ADAL" clId="{19119AE8-BC15-4CA8-87F2-BC8D1B6D889C}" dt="2019-08-16T15:56:50.838" v="1175" actId="20577"/>
          <ac:spMkLst>
            <pc:docMk/>
            <pc:sldMk cId="1441686201" sldId="519"/>
            <ac:spMk id="10" creationId="{2DEDDD7C-D2BE-4701-97C7-05C29BA32818}"/>
          </ac:spMkLst>
        </pc:spChg>
        <pc:spChg chg="add mod">
          <ac:chgData name="Kyran Pagulayan" userId="4f5bf68c-3e6a-4653-b22b-6a8c4ff83ae3" providerId="ADAL" clId="{19119AE8-BC15-4CA8-87F2-BC8D1B6D889C}" dt="2019-08-16T15:56:55.943" v="1176" actId="1076"/>
          <ac:spMkLst>
            <pc:docMk/>
            <pc:sldMk cId="1441686201" sldId="519"/>
            <ac:spMk id="11" creationId="{C0DA2C82-1784-49E0-BF8E-58EE2DE089CD}"/>
          </ac:spMkLst>
        </pc:spChg>
        <pc:spChg chg="add mod">
          <ac:chgData name="Kyran Pagulayan" userId="4f5bf68c-3e6a-4653-b22b-6a8c4ff83ae3" providerId="ADAL" clId="{19119AE8-BC15-4CA8-87F2-BC8D1B6D889C}" dt="2019-08-16T15:56:41.377" v="1173" actId="255"/>
          <ac:spMkLst>
            <pc:docMk/>
            <pc:sldMk cId="1441686201" sldId="519"/>
            <ac:spMk id="12" creationId="{F96BDA6A-6EA3-4959-94D2-D2D8F8FD30AA}"/>
          </ac:spMkLst>
        </pc:spChg>
        <pc:spChg chg="add mod">
          <ac:chgData name="Kyran Pagulayan" userId="4f5bf68c-3e6a-4653-b22b-6a8c4ff83ae3" providerId="ADAL" clId="{19119AE8-BC15-4CA8-87F2-BC8D1B6D889C}" dt="2019-08-16T15:56:14.022" v="1168" actId="1076"/>
          <ac:spMkLst>
            <pc:docMk/>
            <pc:sldMk cId="1441686201" sldId="519"/>
            <ac:spMk id="13" creationId="{C4AB9154-CC87-4FFF-BC0D-3B5AE98F343F}"/>
          </ac:spMkLst>
        </pc:spChg>
        <pc:spChg chg="add del mod">
          <ac:chgData name="Kyran Pagulayan" userId="4f5bf68c-3e6a-4653-b22b-6a8c4ff83ae3" providerId="ADAL" clId="{19119AE8-BC15-4CA8-87F2-BC8D1B6D889C}" dt="2019-08-15T23:10:10.879" v="963" actId="478"/>
          <ac:spMkLst>
            <pc:docMk/>
            <pc:sldMk cId="1441686201" sldId="519"/>
            <ac:spMk id="14" creationId="{4AB493D9-202E-4C9A-ABC6-0C1421FE6D4C}"/>
          </ac:spMkLst>
        </pc:spChg>
        <pc:graphicFrameChg chg="del mod">
          <ac:chgData name="Kyran Pagulayan" userId="4f5bf68c-3e6a-4653-b22b-6a8c4ff83ae3" providerId="ADAL" clId="{19119AE8-BC15-4CA8-87F2-BC8D1B6D889C}" dt="2019-08-15T23:10:07.373" v="962" actId="478"/>
          <ac:graphicFrameMkLst>
            <pc:docMk/>
            <pc:sldMk cId="1441686201" sldId="519"/>
            <ac:graphicFrameMk id="6" creationId="{00000000-0000-0000-0000-000000000000}"/>
          </ac:graphicFrameMkLst>
        </pc:graphicFrameChg>
        <pc:picChg chg="add del mod">
          <ac:chgData name="Kyran Pagulayan" userId="4f5bf68c-3e6a-4653-b22b-6a8c4ff83ae3" providerId="ADAL" clId="{19119AE8-BC15-4CA8-87F2-BC8D1B6D889C}" dt="2019-08-16T15:53:35.303" v="1153" actId="1076"/>
          <ac:picMkLst>
            <pc:docMk/>
            <pc:sldMk cId="1441686201" sldId="519"/>
            <ac:picMk id="7" creationId="{6946F013-2DD7-4A40-B9B2-6A33740755E6}"/>
          </ac:picMkLst>
        </pc:picChg>
        <pc:picChg chg="add mod">
          <ac:chgData name="Kyran Pagulayan" userId="4f5bf68c-3e6a-4653-b22b-6a8c4ff83ae3" providerId="ADAL" clId="{19119AE8-BC15-4CA8-87F2-BC8D1B6D889C}" dt="2019-08-16T15:56:04.823" v="1166" actId="1076"/>
          <ac:picMkLst>
            <pc:docMk/>
            <pc:sldMk cId="1441686201" sldId="519"/>
            <ac:picMk id="9" creationId="{C92F94B5-F7FB-476A-A306-1CA036BDB5B4}"/>
          </ac:picMkLst>
        </pc:picChg>
      </pc:sldChg>
      <pc:sldChg chg="modSp">
        <pc:chgData name="Kyran Pagulayan" userId="4f5bf68c-3e6a-4653-b22b-6a8c4ff83ae3" providerId="ADAL" clId="{19119AE8-BC15-4CA8-87F2-BC8D1B6D889C}" dt="2019-08-16T16:47:09.053" v="1500" actId="1076"/>
        <pc:sldMkLst>
          <pc:docMk/>
          <pc:sldMk cId="936552882" sldId="530"/>
        </pc:sldMkLst>
        <pc:spChg chg="mod">
          <ac:chgData name="Kyran Pagulayan" userId="4f5bf68c-3e6a-4653-b22b-6a8c4ff83ae3" providerId="ADAL" clId="{19119AE8-BC15-4CA8-87F2-BC8D1B6D889C}" dt="2019-08-16T16:46:20.198" v="1494" actId="14100"/>
          <ac:spMkLst>
            <pc:docMk/>
            <pc:sldMk cId="936552882" sldId="530"/>
            <ac:spMk id="9"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0"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1"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2"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3"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4"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5"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6"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7"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8"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19"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0" creationId="{00000000-0000-0000-0000-000000000000}"/>
          </ac:spMkLst>
        </pc:spChg>
        <pc:spChg chg="mod">
          <ac:chgData name="Kyran Pagulayan" userId="4f5bf68c-3e6a-4653-b22b-6a8c4ff83ae3" providerId="ADAL" clId="{19119AE8-BC15-4CA8-87F2-BC8D1B6D889C}" dt="2019-08-16T16:47:09.053" v="1500" actId="1076"/>
          <ac:spMkLst>
            <pc:docMk/>
            <pc:sldMk cId="936552882" sldId="530"/>
            <ac:spMk id="21"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2" creationId="{00000000-0000-0000-0000-000000000000}"/>
          </ac:spMkLst>
        </pc:spChg>
        <pc:spChg chg="mod">
          <ac:chgData name="Kyran Pagulayan" userId="4f5bf68c-3e6a-4653-b22b-6a8c4ff83ae3" providerId="ADAL" clId="{19119AE8-BC15-4CA8-87F2-BC8D1B6D889C}" dt="2019-08-16T16:46:26.988" v="1495" actId="1076"/>
          <ac:spMkLst>
            <pc:docMk/>
            <pc:sldMk cId="936552882" sldId="530"/>
            <ac:spMk id="23"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4"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5"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6"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27" creationId="{00000000-0000-0000-0000-000000000000}"/>
          </ac:spMkLst>
        </pc:spChg>
        <pc:spChg chg="mod">
          <ac:chgData name="Kyran Pagulayan" userId="4f5bf68c-3e6a-4653-b22b-6a8c4ff83ae3" providerId="ADAL" clId="{19119AE8-BC15-4CA8-87F2-BC8D1B6D889C}" dt="2019-08-16T16:46:29.860" v="1496" actId="1076"/>
          <ac:spMkLst>
            <pc:docMk/>
            <pc:sldMk cId="936552882" sldId="530"/>
            <ac:spMk id="28" creationId="{00000000-0000-0000-0000-000000000000}"/>
          </ac:spMkLst>
        </pc:spChg>
        <pc:spChg chg="mod">
          <ac:chgData name="Kyran Pagulayan" userId="4f5bf68c-3e6a-4653-b22b-6a8c4ff83ae3" providerId="ADAL" clId="{19119AE8-BC15-4CA8-87F2-BC8D1B6D889C}" dt="2019-08-16T16:46:43.148" v="1499" actId="1076"/>
          <ac:spMkLst>
            <pc:docMk/>
            <pc:sldMk cId="936552882" sldId="530"/>
            <ac:spMk id="29" creationId="{00000000-0000-0000-0000-000000000000}"/>
          </ac:spMkLst>
        </pc:spChg>
        <pc:spChg chg="mod">
          <ac:chgData name="Kyran Pagulayan" userId="4f5bf68c-3e6a-4653-b22b-6a8c4ff83ae3" providerId="ADAL" clId="{19119AE8-BC15-4CA8-87F2-BC8D1B6D889C}" dt="2019-08-16T16:46:20.198" v="1494" actId="14100"/>
          <ac:spMkLst>
            <pc:docMk/>
            <pc:sldMk cId="936552882" sldId="530"/>
            <ac:spMk id="30" creationId="{00000000-0000-0000-0000-000000000000}"/>
          </ac:spMkLst>
        </pc:spChg>
        <pc:spChg chg="mod">
          <ac:chgData name="Kyran Pagulayan" userId="4f5bf68c-3e6a-4653-b22b-6a8c4ff83ae3" providerId="ADAL" clId="{19119AE8-BC15-4CA8-87F2-BC8D1B6D889C}" dt="2019-08-16T16:46:36.991" v="1498" actId="255"/>
          <ac:spMkLst>
            <pc:docMk/>
            <pc:sldMk cId="936552882" sldId="530"/>
            <ac:spMk id="31" creationId="{00000000-0000-0000-0000-000000000000}"/>
          </ac:spMkLst>
        </pc:spChg>
      </pc:sldChg>
      <pc:sldChg chg="addSp delSp modSp ord setBg">
        <pc:chgData name="Kyran Pagulayan" userId="4f5bf68c-3e6a-4653-b22b-6a8c4ff83ae3" providerId="ADAL" clId="{19119AE8-BC15-4CA8-87F2-BC8D1B6D889C}" dt="2019-08-15T19:16:02.384" v="781" actId="207"/>
        <pc:sldMkLst>
          <pc:docMk/>
          <pc:sldMk cId="3817113588" sldId="852"/>
        </pc:sldMkLst>
        <pc:spChg chg="mod">
          <ac:chgData name="Kyran Pagulayan" userId="4f5bf68c-3e6a-4653-b22b-6a8c4ff83ae3" providerId="ADAL" clId="{19119AE8-BC15-4CA8-87F2-BC8D1B6D889C}" dt="2019-08-15T19:16:02.384" v="781" actId="207"/>
          <ac:spMkLst>
            <pc:docMk/>
            <pc:sldMk cId="3817113588" sldId="852"/>
            <ac:spMk id="2" creationId="{8468F2B1-EF8F-4772-ADA1-4195B20EBA74}"/>
          </ac:spMkLst>
        </pc:spChg>
        <pc:spChg chg="mod">
          <ac:chgData name="Kyran Pagulayan" userId="4f5bf68c-3e6a-4653-b22b-6a8c4ff83ae3" providerId="ADAL" clId="{19119AE8-BC15-4CA8-87F2-BC8D1B6D889C}" dt="2019-08-15T00:18:43.631" v="45" actId="20577"/>
          <ac:spMkLst>
            <pc:docMk/>
            <pc:sldMk cId="3817113588" sldId="852"/>
            <ac:spMk id="3" creationId="{565124A8-7554-4DB8-896F-F9946B9CF1F9}"/>
          </ac:spMkLst>
        </pc:spChg>
        <pc:spChg chg="add del mod">
          <ac:chgData name="Kyran Pagulayan" userId="4f5bf68c-3e6a-4653-b22b-6a8c4ff83ae3" providerId="ADAL" clId="{19119AE8-BC15-4CA8-87F2-BC8D1B6D889C}" dt="2019-08-15T00:04:48.073" v="5" actId="478"/>
          <ac:spMkLst>
            <pc:docMk/>
            <pc:sldMk cId="3817113588" sldId="852"/>
            <ac:spMk id="6" creationId="{5901B565-CBB2-4C9E-990E-821844056A68}"/>
          </ac:spMkLst>
        </pc:spChg>
        <pc:spChg chg="add del mod">
          <ac:chgData name="Kyran Pagulayan" userId="4f5bf68c-3e6a-4653-b22b-6a8c4ff83ae3" providerId="ADAL" clId="{19119AE8-BC15-4CA8-87F2-BC8D1B6D889C}" dt="2019-08-15T00:04:58.862" v="8" actId="478"/>
          <ac:spMkLst>
            <pc:docMk/>
            <pc:sldMk cId="3817113588" sldId="852"/>
            <ac:spMk id="10" creationId="{0F2DD7B8-A661-4352-B59D-7E79EA239353}"/>
          </ac:spMkLst>
        </pc:spChg>
        <pc:picChg chg="add del mod">
          <ac:chgData name="Kyran Pagulayan" userId="4f5bf68c-3e6a-4653-b22b-6a8c4ff83ae3" providerId="ADAL" clId="{19119AE8-BC15-4CA8-87F2-BC8D1B6D889C}" dt="2019-08-15T00:04:55.591" v="7" actId="478"/>
          <ac:picMkLst>
            <pc:docMk/>
            <pc:sldMk cId="3817113588" sldId="852"/>
            <ac:picMk id="7" creationId="{F05D089D-7A15-41BC-B971-911CC28C4A8D}"/>
          </ac:picMkLst>
        </pc:picChg>
      </pc:sldChg>
      <pc:sldChg chg="addSp delSp modSp add delAnim">
        <pc:chgData name="Kyran Pagulayan" userId="4f5bf68c-3e6a-4653-b22b-6a8c4ff83ae3" providerId="ADAL" clId="{19119AE8-BC15-4CA8-87F2-BC8D1B6D889C}" dt="2019-08-16T18:43:12.620" v="2129" actId="14100"/>
        <pc:sldMkLst>
          <pc:docMk/>
          <pc:sldMk cId="2996349476" sldId="857"/>
        </pc:sldMkLst>
        <pc:spChg chg="del">
          <ac:chgData name="Kyran Pagulayan" userId="4f5bf68c-3e6a-4653-b22b-6a8c4ff83ae3" providerId="ADAL" clId="{19119AE8-BC15-4CA8-87F2-BC8D1B6D889C}" dt="2019-08-15T22:40:57.880" v="898" actId="478"/>
          <ac:spMkLst>
            <pc:docMk/>
            <pc:sldMk cId="2996349476" sldId="857"/>
            <ac:spMk id="7" creationId="{42088CAF-10D4-4E23-B5A6-E8A0009AC027}"/>
          </ac:spMkLst>
        </pc:spChg>
        <pc:spChg chg="add del mod">
          <ac:chgData name="Kyran Pagulayan" userId="4f5bf68c-3e6a-4653-b22b-6a8c4ff83ae3" providerId="ADAL" clId="{19119AE8-BC15-4CA8-87F2-BC8D1B6D889C}" dt="2019-08-15T22:41:02.756" v="899"/>
          <ac:spMkLst>
            <pc:docMk/>
            <pc:sldMk cId="2996349476" sldId="857"/>
            <ac:spMk id="8" creationId="{3B3D0B56-3345-4F93-A767-DD63523D147C}"/>
          </ac:spMkLst>
        </pc:spChg>
        <pc:spChg chg="add mod">
          <ac:chgData name="Kyran Pagulayan" userId="4f5bf68c-3e6a-4653-b22b-6a8c4ff83ae3" providerId="ADAL" clId="{19119AE8-BC15-4CA8-87F2-BC8D1B6D889C}" dt="2019-08-16T18:43:12.620" v="2129" actId="14100"/>
          <ac:spMkLst>
            <pc:docMk/>
            <pc:sldMk cId="2996349476" sldId="857"/>
            <ac:spMk id="11" creationId="{CF566793-C7DB-48B9-954A-AAC98CF54450}"/>
          </ac:spMkLst>
        </pc:spChg>
      </pc:sldChg>
      <pc:sldChg chg="modSp">
        <pc:chgData name="Kyran Pagulayan" userId="4f5bf68c-3e6a-4653-b22b-6a8c4ff83ae3" providerId="ADAL" clId="{19119AE8-BC15-4CA8-87F2-BC8D1B6D889C}" dt="2019-08-16T15:27:51.596" v="1146" actId="1076"/>
        <pc:sldMkLst>
          <pc:docMk/>
          <pc:sldMk cId="375194846" sldId="1224"/>
        </pc:sldMkLst>
        <pc:spChg chg="mod">
          <ac:chgData name="Kyran Pagulayan" userId="4f5bf68c-3e6a-4653-b22b-6a8c4ff83ae3" providerId="ADAL" clId="{19119AE8-BC15-4CA8-87F2-BC8D1B6D889C}" dt="2019-08-15T19:05:57.765" v="752" actId="207"/>
          <ac:spMkLst>
            <pc:docMk/>
            <pc:sldMk cId="375194846" sldId="1224"/>
            <ac:spMk id="7" creationId="{2EEB97AB-3B1A-4E18-B229-0D871B9DF7BB}"/>
          </ac:spMkLst>
        </pc:spChg>
        <pc:spChg chg="mod">
          <ac:chgData name="Kyran Pagulayan" userId="4f5bf68c-3e6a-4653-b22b-6a8c4ff83ae3" providerId="ADAL" clId="{19119AE8-BC15-4CA8-87F2-BC8D1B6D889C}" dt="2019-08-16T15:27:42.548" v="1143" actId="1076"/>
          <ac:spMkLst>
            <pc:docMk/>
            <pc:sldMk cId="375194846" sldId="1224"/>
            <ac:spMk id="10" creationId="{6841C73C-6744-497E-807C-1858B99D3CFA}"/>
          </ac:spMkLst>
        </pc:spChg>
        <pc:spChg chg="mod">
          <ac:chgData name="Kyran Pagulayan" userId="4f5bf68c-3e6a-4653-b22b-6a8c4ff83ae3" providerId="ADAL" clId="{19119AE8-BC15-4CA8-87F2-BC8D1B6D889C}" dt="2019-08-15T19:05:10.808" v="747" actId="207"/>
          <ac:spMkLst>
            <pc:docMk/>
            <pc:sldMk cId="375194846" sldId="1224"/>
            <ac:spMk id="13" creationId="{1865D89D-2EE3-4C5D-A57F-FFAAD3CE0F8E}"/>
          </ac:spMkLst>
        </pc:spChg>
        <pc:spChg chg="mod">
          <ac:chgData name="Kyran Pagulayan" userId="4f5bf68c-3e6a-4653-b22b-6a8c4ff83ae3" providerId="ADAL" clId="{19119AE8-BC15-4CA8-87F2-BC8D1B6D889C}" dt="2019-08-15T19:04:59.752" v="746" actId="207"/>
          <ac:spMkLst>
            <pc:docMk/>
            <pc:sldMk cId="375194846" sldId="1224"/>
            <ac:spMk id="23" creationId="{0E628D22-07FA-442D-A1BD-B8EE030E1DBD}"/>
          </ac:spMkLst>
        </pc:spChg>
        <pc:spChg chg="mod">
          <ac:chgData name="Kyran Pagulayan" userId="4f5bf68c-3e6a-4653-b22b-6a8c4ff83ae3" providerId="ADAL" clId="{19119AE8-BC15-4CA8-87F2-BC8D1B6D889C}" dt="2019-08-15T19:05:33.452" v="750" actId="207"/>
          <ac:spMkLst>
            <pc:docMk/>
            <pc:sldMk cId="375194846" sldId="1224"/>
            <ac:spMk id="24" creationId="{70014E61-167E-4E40-B03D-6D60F443B142}"/>
          </ac:spMkLst>
        </pc:spChg>
        <pc:spChg chg="mod">
          <ac:chgData name="Kyran Pagulayan" userId="4f5bf68c-3e6a-4653-b22b-6a8c4ff83ae3" providerId="ADAL" clId="{19119AE8-BC15-4CA8-87F2-BC8D1B6D889C}" dt="2019-08-15T19:06:41.243" v="757" actId="1076"/>
          <ac:spMkLst>
            <pc:docMk/>
            <pc:sldMk cId="375194846" sldId="1224"/>
            <ac:spMk id="25" creationId="{5EC66464-A17E-47A6-A3EA-8B2AA70AFE46}"/>
          </ac:spMkLst>
        </pc:spChg>
        <pc:spChg chg="mod">
          <ac:chgData name="Kyran Pagulayan" userId="4f5bf68c-3e6a-4653-b22b-6a8c4ff83ae3" providerId="ADAL" clId="{19119AE8-BC15-4CA8-87F2-BC8D1B6D889C}" dt="2019-08-15T19:05:43.505" v="751" actId="207"/>
          <ac:spMkLst>
            <pc:docMk/>
            <pc:sldMk cId="375194846" sldId="1224"/>
            <ac:spMk id="26" creationId="{08AE2562-9367-40A1-8D26-417781420288}"/>
          </ac:spMkLst>
        </pc:spChg>
        <pc:spChg chg="mod">
          <ac:chgData name="Kyran Pagulayan" userId="4f5bf68c-3e6a-4653-b22b-6a8c4ff83ae3" providerId="ADAL" clId="{19119AE8-BC15-4CA8-87F2-BC8D1B6D889C}" dt="2019-08-16T15:27:30.052" v="1140" actId="1076"/>
          <ac:spMkLst>
            <pc:docMk/>
            <pc:sldMk cId="375194846" sldId="1224"/>
            <ac:spMk id="27" creationId="{4B102FCB-4A9E-4FF2-B3D0-6257342CAAF2}"/>
          </ac:spMkLst>
        </pc:spChg>
        <pc:spChg chg="mod">
          <ac:chgData name="Kyran Pagulayan" userId="4f5bf68c-3e6a-4653-b22b-6a8c4ff83ae3" providerId="ADAL" clId="{19119AE8-BC15-4CA8-87F2-BC8D1B6D889C}" dt="2019-08-15T19:06:58.484" v="761" actId="207"/>
          <ac:spMkLst>
            <pc:docMk/>
            <pc:sldMk cId="375194846" sldId="1224"/>
            <ac:spMk id="28" creationId="{7AF044EC-D4C8-4C37-85B7-49842C75BEA9}"/>
          </ac:spMkLst>
        </pc:spChg>
        <pc:spChg chg="mod">
          <ac:chgData name="Kyran Pagulayan" userId="4f5bf68c-3e6a-4653-b22b-6a8c4ff83ae3" providerId="ADAL" clId="{19119AE8-BC15-4CA8-87F2-BC8D1B6D889C}" dt="2019-08-15T19:06:29.313" v="755" actId="1076"/>
          <ac:spMkLst>
            <pc:docMk/>
            <pc:sldMk cId="375194846" sldId="1224"/>
            <ac:spMk id="29" creationId="{56BE4EA5-59C2-4007-8AE7-730BA13F759B}"/>
          </ac:spMkLst>
        </pc:spChg>
        <pc:spChg chg="mod">
          <ac:chgData name="Kyran Pagulayan" userId="4f5bf68c-3e6a-4653-b22b-6a8c4ff83ae3" providerId="ADAL" clId="{19119AE8-BC15-4CA8-87F2-BC8D1B6D889C}" dt="2019-08-15T19:05:17.653" v="748" actId="207"/>
          <ac:spMkLst>
            <pc:docMk/>
            <pc:sldMk cId="375194846" sldId="1224"/>
            <ac:spMk id="30" creationId="{6B9499F6-DEC5-4B90-8427-2D0CCB3727D1}"/>
          </ac:spMkLst>
        </pc:spChg>
        <pc:grpChg chg="mod">
          <ac:chgData name="Kyran Pagulayan" userId="4f5bf68c-3e6a-4653-b22b-6a8c4ff83ae3" providerId="ADAL" clId="{19119AE8-BC15-4CA8-87F2-BC8D1B6D889C}" dt="2019-08-16T15:27:51.596" v="1146" actId="1076"/>
          <ac:grpSpMkLst>
            <pc:docMk/>
            <pc:sldMk cId="375194846" sldId="1224"/>
            <ac:grpSpMk id="8" creationId="{97861F02-7FC4-49A1-AEB3-154CC1E31487}"/>
          </ac:grpSpMkLst>
        </pc:grpChg>
        <pc:picChg chg="mod">
          <ac:chgData name="Kyran Pagulayan" userId="4f5bf68c-3e6a-4653-b22b-6a8c4ff83ae3" providerId="ADAL" clId="{19119AE8-BC15-4CA8-87F2-BC8D1B6D889C}" dt="2019-08-15T19:03:57.677" v="736" actId="113"/>
          <ac:picMkLst>
            <pc:docMk/>
            <pc:sldMk cId="375194846" sldId="1224"/>
            <ac:picMk id="6" creationId="{AF116F9A-4706-4ACC-95BE-3063EAB50FAA}"/>
          </ac:picMkLst>
        </pc:picChg>
        <pc:picChg chg="mod">
          <ac:chgData name="Kyran Pagulayan" userId="4f5bf68c-3e6a-4653-b22b-6a8c4ff83ae3" providerId="ADAL" clId="{19119AE8-BC15-4CA8-87F2-BC8D1B6D889C}" dt="2019-08-16T15:27:46.142" v="1145" actId="1076"/>
          <ac:picMkLst>
            <pc:docMk/>
            <pc:sldMk cId="375194846" sldId="1224"/>
            <ac:picMk id="11" creationId="{C09223F9-72A6-449B-B229-2BCB06F79718}"/>
          </ac:picMkLst>
        </pc:picChg>
        <pc:picChg chg="mod">
          <ac:chgData name="Kyran Pagulayan" userId="4f5bf68c-3e6a-4653-b22b-6a8c4ff83ae3" providerId="ADAL" clId="{19119AE8-BC15-4CA8-87F2-BC8D1B6D889C}" dt="2019-08-15T19:03:57.677" v="736" actId="113"/>
          <ac:picMkLst>
            <pc:docMk/>
            <pc:sldMk cId="375194846" sldId="1224"/>
            <ac:picMk id="14" creationId="{48CF8522-F173-4899-8291-AACA47ECB43E}"/>
          </ac:picMkLst>
        </pc:picChg>
        <pc:picChg chg="mod">
          <ac:chgData name="Kyran Pagulayan" userId="4f5bf68c-3e6a-4653-b22b-6a8c4ff83ae3" providerId="ADAL" clId="{19119AE8-BC15-4CA8-87F2-BC8D1B6D889C}" dt="2019-08-15T19:03:57.677" v="736" actId="113"/>
          <ac:picMkLst>
            <pc:docMk/>
            <pc:sldMk cId="375194846" sldId="1224"/>
            <ac:picMk id="15" creationId="{8D189500-E00C-4700-8845-DCF0B4DBB2F2}"/>
          </ac:picMkLst>
        </pc:picChg>
        <pc:picChg chg="mod">
          <ac:chgData name="Kyran Pagulayan" userId="4f5bf68c-3e6a-4653-b22b-6a8c4ff83ae3" providerId="ADAL" clId="{19119AE8-BC15-4CA8-87F2-BC8D1B6D889C}" dt="2019-08-15T19:06:45.585" v="758" actId="1076"/>
          <ac:picMkLst>
            <pc:docMk/>
            <pc:sldMk cId="375194846" sldId="1224"/>
            <ac:picMk id="16" creationId="{F0055DC3-5B80-4FF8-9C05-FDA76BC4AD85}"/>
          </ac:picMkLst>
        </pc:picChg>
        <pc:picChg chg="mod">
          <ac:chgData name="Kyran Pagulayan" userId="4f5bf68c-3e6a-4653-b22b-6a8c4ff83ae3" providerId="ADAL" clId="{19119AE8-BC15-4CA8-87F2-BC8D1B6D889C}" dt="2019-08-16T15:27:30.052" v="1140" actId="1076"/>
          <ac:picMkLst>
            <pc:docMk/>
            <pc:sldMk cId="375194846" sldId="1224"/>
            <ac:picMk id="17" creationId="{D8CB01BF-5CF6-4601-847C-7CDF0EFD13E8}"/>
          </ac:picMkLst>
        </pc:picChg>
        <pc:picChg chg="mod">
          <ac:chgData name="Kyran Pagulayan" userId="4f5bf68c-3e6a-4653-b22b-6a8c4ff83ae3" providerId="ADAL" clId="{19119AE8-BC15-4CA8-87F2-BC8D1B6D889C}" dt="2019-08-15T19:06:48.529" v="759" actId="1076"/>
          <ac:picMkLst>
            <pc:docMk/>
            <pc:sldMk cId="375194846" sldId="1224"/>
            <ac:picMk id="18" creationId="{2F7C9A81-FBC4-4FEA-8876-FE65801FCD0D}"/>
          </ac:picMkLst>
        </pc:picChg>
        <pc:picChg chg="mod">
          <ac:chgData name="Kyran Pagulayan" userId="4f5bf68c-3e6a-4653-b22b-6a8c4ff83ae3" providerId="ADAL" clId="{19119AE8-BC15-4CA8-87F2-BC8D1B6D889C}" dt="2019-08-15T19:03:57.677" v="736" actId="113"/>
          <ac:picMkLst>
            <pc:docMk/>
            <pc:sldMk cId="375194846" sldId="1224"/>
            <ac:picMk id="19" creationId="{DC9EBCC7-C617-4280-A231-486D242BFAFC}"/>
          </ac:picMkLst>
        </pc:picChg>
        <pc:picChg chg="mod">
          <ac:chgData name="Kyran Pagulayan" userId="4f5bf68c-3e6a-4653-b22b-6a8c4ff83ae3" providerId="ADAL" clId="{19119AE8-BC15-4CA8-87F2-BC8D1B6D889C}" dt="2019-08-15T19:03:57.677" v="736" actId="113"/>
          <ac:picMkLst>
            <pc:docMk/>
            <pc:sldMk cId="375194846" sldId="1224"/>
            <ac:picMk id="20" creationId="{C292BF7D-1A7A-4423-9136-60744E57FFC6}"/>
          </ac:picMkLst>
        </pc:picChg>
        <pc:picChg chg="mod">
          <ac:chgData name="Kyran Pagulayan" userId="4f5bf68c-3e6a-4653-b22b-6a8c4ff83ae3" providerId="ADAL" clId="{19119AE8-BC15-4CA8-87F2-BC8D1B6D889C}" dt="2019-08-15T19:03:57.677" v="736" actId="113"/>
          <ac:picMkLst>
            <pc:docMk/>
            <pc:sldMk cId="375194846" sldId="1224"/>
            <ac:picMk id="21" creationId="{A3276688-048A-4AB4-B3A0-A86FA09F5468}"/>
          </ac:picMkLst>
        </pc:picChg>
        <pc:picChg chg="mod">
          <ac:chgData name="Kyran Pagulayan" userId="4f5bf68c-3e6a-4653-b22b-6a8c4ff83ae3" providerId="ADAL" clId="{19119AE8-BC15-4CA8-87F2-BC8D1B6D889C}" dt="2019-08-15T19:03:57.677" v="736" actId="113"/>
          <ac:picMkLst>
            <pc:docMk/>
            <pc:sldMk cId="375194846" sldId="1224"/>
            <ac:picMk id="22" creationId="{B8302F7E-2EBF-4A75-A91A-3B39692D759A}"/>
          </ac:picMkLst>
        </pc:picChg>
      </pc:sldChg>
      <pc:sldChg chg="modSp">
        <pc:chgData name="Kyran Pagulayan" userId="4f5bf68c-3e6a-4653-b22b-6a8c4ff83ae3" providerId="ADAL" clId="{19119AE8-BC15-4CA8-87F2-BC8D1B6D889C}" dt="2019-08-16T16:43:47.811" v="1475" actId="1076"/>
        <pc:sldMkLst>
          <pc:docMk/>
          <pc:sldMk cId="1933356018" sldId="1294"/>
        </pc:sldMkLst>
        <pc:picChg chg="mod">
          <ac:chgData name="Kyran Pagulayan" userId="4f5bf68c-3e6a-4653-b22b-6a8c4ff83ae3" providerId="ADAL" clId="{19119AE8-BC15-4CA8-87F2-BC8D1B6D889C}" dt="2019-08-16T16:43:47.811" v="1475" actId="1076"/>
          <ac:picMkLst>
            <pc:docMk/>
            <pc:sldMk cId="1933356018" sldId="1294"/>
            <ac:picMk id="3" creationId="{F92D17E3-A4C7-4FBD-B564-CAA34B5828E8}"/>
          </ac:picMkLst>
        </pc:picChg>
      </pc:sldChg>
      <pc:sldChg chg="addSp delSp modSp">
        <pc:chgData name="Kyran Pagulayan" userId="4f5bf68c-3e6a-4653-b22b-6a8c4ff83ae3" providerId="ADAL" clId="{19119AE8-BC15-4CA8-87F2-BC8D1B6D889C}" dt="2019-08-16T17:53:08.288" v="1766" actId="242"/>
        <pc:sldMkLst>
          <pc:docMk/>
          <pc:sldMk cId="650678771" sldId="1295"/>
        </pc:sldMkLst>
        <pc:spChg chg="mod">
          <ac:chgData name="Kyran Pagulayan" userId="4f5bf68c-3e6a-4653-b22b-6a8c4ff83ae3" providerId="ADAL" clId="{19119AE8-BC15-4CA8-87F2-BC8D1B6D889C}" dt="2019-08-16T17:53:08.288" v="1766" actId="242"/>
          <ac:spMkLst>
            <pc:docMk/>
            <pc:sldMk cId="650678771" sldId="1295"/>
            <ac:spMk id="2" creationId="{03F444D7-5E6A-4591-BBC0-1A55C38B11FC}"/>
          </ac:spMkLst>
        </pc:spChg>
        <pc:spChg chg="add mod">
          <ac:chgData name="Kyran Pagulayan" userId="4f5bf68c-3e6a-4653-b22b-6a8c4ff83ae3" providerId="ADAL" clId="{19119AE8-BC15-4CA8-87F2-BC8D1B6D889C}" dt="2019-08-16T17:51:58.526" v="1758" actId="1076"/>
          <ac:spMkLst>
            <pc:docMk/>
            <pc:sldMk cId="650678771" sldId="1295"/>
            <ac:spMk id="3" creationId="{33B645ED-F9C4-4629-BB24-9F449BCAD236}"/>
          </ac:spMkLst>
        </pc:spChg>
        <pc:spChg chg="add del mod">
          <ac:chgData name="Kyran Pagulayan" userId="4f5bf68c-3e6a-4653-b22b-6a8c4ff83ae3" providerId="ADAL" clId="{19119AE8-BC15-4CA8-87F2-BC8D1B6D889C}" dt="2019-08-16T17:49:36.354" v="1737" actId="478"/>
          <ac:spMkLst>
            <pc:docMk/>
            <pc:sldMk cId="650678771" sldId="1295"/>
            <ac:spMk id="8" creationId="{EE4003C3-6189-4F53-8C13-09BA8C927E43}"/>
          </ac:spMkLst>
        </pc:spChg>
        <pc:spChg chg="mod">
          <ac:chgData name="Kyran Pagulayan" userId="4f5bf68c-3e6a-4653-b22b-6a8c4ff83ae3" providerId="ADAL" clId="{19119AE8-BC15-4CA8-87F2-BC8D1B6D889C}" dt="2019-08-16T17:50:56.510" v="1753" actId="207"/>
          <ac:spMkLst>
            <pc:docMk/>
            <pc:sldMk cId="650678771" sldId="1295"/>
            <ac:spMk id="10" creationId="{74625232-CDDB-4261-BB4B-9A3414378369}"/>
          </ac:spMkLst>
        </pc:spChg>
        <pc:graphicFrameChg chg="del mod">
          <ac:chgData name="Kyran Pagulayan" userId="4f5bf68c-3e6a-4653-b22b-6a8c4ff83ae3" providerId="ADAL" clId="{19119AE8-BC15-4CA8-87F2-BC8D1B6D889C}" dt="2019-08-16T17:48:00.011" v="1728" actId="478"/>
          <ac:graphicFrameMkLst>
            <pc:docMk/>
            <pc:sldMk cId="650678771" sldId="1295"/>
            <ac:graphicFrameMk id="9" creationId="{200F761B-A058-4AA2-B8AA-32447366A150}"/>
          </ac:graphicFrameMkLst>
        </pc:graphicFrameChg>
        <pc:picChg chg="del mod">
          <ac:chgData name="Kyran Pagulayan" userId="4f5bf68c-3e6a-4653-b22b-6a8c4ff83ae3" providerId="ADAL" clId="{19119AE8-BC15-4CA8-87F2-BC8D1B6D889C}" dt="2019-08-16T17:49:33.888" v="1736" actId="478"/>
          <ac:picMkLst>
            <pc:docMk/>
            <pc:sldMk cId="650678771" sldId="1295"/>
            <ac:picMk id="7" creationId="{D0E946A3-6120-45A0-A10C-9E260E474A67}"/>
          </ac:picMkLst>
        </pc:picChg>
        <pc:picChg chg="add mod">
          <ac:chgData name="Kyran Pagulayan" userId="4f5bf68c-3e6a-4653-b22b-6a8c4ff83ae3" providerId="ADAL" clId="{19119AE8-BC15-4CA8-87F2-BC8D1B6D889C}" dt="2019-08-16T17:52:08.099" v="1762" actId="14861"/>
          <ac:picMkLst>
            <pc:docMk/>
            <pc:sldMk cId="650678771" sldId="1295"/>
            <ac:picMk id="3074" creationId="{CB6C4474-16AC-4006-B534-467D8C27566F}"/>
          </ac:picMkLst>
        </pc:picChg>
      </pc:sldChg>
      <pc:sldChg chg="modSp">
        <pc:chgData name="Kyran Pagulayan" userId="4f5bf68c-3e6a-4653-b22b-6a8c4ff83ae3" providerId="ADAL" clId="{19119AE8-BC15-4CA8-87F2-BC8D1B6D889C}" dt="2019-08-15T23:29:12.696" v="1066" actId="255"/>
        <pc:sldMkLst>
          <pc:docMk/>
          <pc:sldMk cId="1210630464" sldId="1297"/>
        </pc:sldMkLst>
        <pc:graphicFrameChg chg="mod">
          <ac:chgData name="Kyran Pagulayan" userId="4f5bf68c-3e6a-4653-b22b-6a8c4ff83ae3" providerId="ADAL" clId="{19119AE8-BC15-4CA8-87F2-BC8D1B6D889C}" dt="2019-08-15T23:29:12.696" v="1066" actId="255"/>
          <ac:graphicFrameMkLst>
            <pc:docMk/>
            <pc:sldMk cId="1210630464" sldId="1297"/>
            <ac:graphicFrameMk id="9" creationId="{8DB39F4A-E238-48EC-BF33-9F2C18DDC3C8}"/>
          </ac:graphicFrameMkLst>
        </pc:graphicFrameChg>
      </pc:sldChg>
      <pc:sldChg chg="modSp">
        <pc:chgData name="Kyran Pagulayan" userId="4f5bf68c-3e6a-4653-b22b-6a8c4ff83ae3" providerId="ADAL" clId="{19119AE8-BC15-4CA8-87F2-BC8D1B6D889C}" dt="2019-08-16T17:52:33.673" v="1764" actId="12385"/>
        <pc:sldMkLst>
          <pc:docMk/>
          <pc:sldMk cId="1653030966" sldId="1298"/>
        </pc:sldMkLst>
        <pc:graphicFrameChg chg="mod">
          <ac:chgData name="Kyran Pagulayan" userId="4f5bf68c-3e6a-4653-b22b-6a8c4ff83ae3" providerId="ADAL" clId="{19119AE8-BC15-4CA8-87F2-BC8D1B6D889C}" dt="2019-08-16T17:52:33.673" v="1764" actId="12385"/>
          <ac:graphicFrameMkLst>
            <pc:docMk/>
            <pc:sldMk cId="1653030966" sldId="1298"/>
            <ac:graphicFrameMk id="6" creationId="{30F9CAE4-F057-4BA3-B6B2-2D06ED10E30A}"/>
          </ac:graphicFrameMkLst>
        </pc:graphicFrameChg>
      </pc:sldChg>
      <pc:sldChg chg="modSp">
        <pc:chgData name="Kyran Pagulayan" userId="4f5bf68c-3e6a-4653-b22b-6a8c4ff83ae3" providerId="ADAL" clId="{19119AE8-BC15-4CA8-87F2-BC8D1B6D889C}" dt="2019-08-15T22:00:33.431" v="868" actId="12385"/>
        <pc:sldMkLst>
          <pc:docMk/>
          <pc:sldMk cId="273013437" sldId="1299"/>
        </pc:sldMkLst>
        <pc:graphicFrameChg chg="mod">
          <ac:chgData name="Kyran Pagulayan" userId="4f5bf68c-3e6a-4653-b22b-6a8c4ff83ae3" providerId="ADAL" clId="{19119AE8-BC15-4CA8-87F2-BC8D1B6D889C}" dt="2019-08-15T22:00:33.431" v="868" actId="12385"/>
          <ac:graphicFrameMkLst>
            <pc:docMk/>
            <pc:sldMk cId="273013437" sldId="1299"/>
            <ac:graphicFrameMk id="6" creationId="{E0DD99F9-AC22-4679-8AD4-6C363D0DD27F}"/>
          </ac:graphicFrameMkLst>
        </pc:graphicFrameChg>
      </pc:sldChg>
      <pc:sldChg chg="modSp setBg">
        <pc:chgData name="Kyran Pagulayan" userId="4f5bf68c-3e6a-4653-b22b-6a8c4ff83ae3" providerId="ADAL" clId="{19119AE8-BC15-4CA8-87F2-BC8D1B6D889C}" dt="2019-08-15T19:28:48.166" v="824" actId="1076"/>
        <pc:sldMkLst>
          <pc:docMk/>
          <pc:sldMk cId="2211863991" sldId="1301"/>
        </pc:sldMkLst>
        <pc:spChg chg="mod">
          <ac:chgData name="Kyran Pagulayan" userId="4f5bf68c-3e6a-4653-b22b-6a8c4ff83ae3" providerId="ADAL" clId="{19119AE8-BC15-4CA8-87F2-BC8D1B6D889C}" dt="2019-08-15T19:18:37.786" v="818" actId="14100"/>
          <ac:spMkLst>
            <pc:docMk/>
            <pc:sldMk cId="2211863991" sldId="1301"/>
            <ac:spMk id="2" creationId="{8468F2B1-EF8F-4772-ADA1-4195B20EBA74}"/>
          </ac:spMkLst>
        </pc:spChg>
        <pc:spChg chg="mod">
          <ac:chgData name="Kyran Pagulayan" userId="4f5bf68c-3e6a-4653-b22b-6a8c4ff83ae3" providerId="ADAL" clId="{19119AE8-BC15-4CA8-87F2-BC8D1B6D889C}" dt="2019-08-15T19:28:48.166" v="824" actId="1076"/>
          <ac:spMkLst>
            <pc:docMk/>
            <pc:sldMk cId="2211863991" sldId="1301"/>
            <ac:spMk id="20" creationId="{5159E9FA-E2FE-4ED3-AF77-6A386F661A9D}"/>
          </ac:spMkLst>
        </pc:spChg>
      </pc:sldChg>
      <pc:sldChg chg="modSp add setBg">
        <pc:chgData name="Kyran Pagulayan" userId="4f5bf68c-3e6a-4653-b22b-6a8c4ff83ae3" providerId="ADAL" clId="{19119AE8-BC15-4CA8-87F2-BC8D1B6D889C}" dt="2019-08-15T20:50:58.983" v="862" actId="1076"/>
        <pc:sldMkLst>
          <pc:docMk/>
          <pc:sldMk cId="3644960534" sldId="1302"/>
        </pc:sldMkLst>
        <pc:spChg chg="mod">
          <ac:chgData name="Kyran Pagulayan" userId="4f5bf68c-3e6a-4653-b22b-6a8c4ff83ae3" providerId="ADAL" clId="{19119AE8-BC15-4CA8-87F2-BC8D1B6D889C}" dt="2019-08-15T20:50:43.470" v="861" actId="20577"/>
          <ac:spMkLst>
            <pc:docMk/>
            <pc:sldMk cId="3644960534" sldId="1302"/>
            <ac:spMk id="2" creationId="{8468F2B1-EF8F-4772-ADA1-4195B20EBA74}"/>
          </ac:spMkLst>
        </pc:spChg>
        <pc:spChg chg="mod">
          <ac:chgData name="Kyran Pagulayan" userId="4f5bf68c-3e6a-4653-b22b-6a8c4ff83ae3" providerId="ADAL" clId="{19119AE8-BC15-4CA8-87F2-BC8D1B6D889C}" dt="2019-08-15T20:50:58.983" v="862" actId="1076"/>
          <ac:spMkLst>
            <pc:docMk/>
            <pc:sldMk cId="3644960534" sldId="1302"/>
            <ac:spMk id="20" creationId="{5159E9FA-E2FE-4ED3-AF77-6A386F661A9D}"/>
          </ac:spMkLst>
        </pc:spChg>
      </pc:sldChg>
      <pc:sldChg chg="modSp add setBg">
        <pc:chgData name="Kyran Pagulayan" userId="4f5bf68c-3e6a-4653-b22b-6a8c4ff83ae3" providerId="ADAL" clId="{19119AE8-BC15-4CA8-87F2-BC8D1B6D889C}" dt="2019-08-16T17:57:47.039" v="1797" actId="207"/>
        <pc:sldMkLst>
          <pc:docMk/>
          <pc:sldMk cId="3259364457" sldId="1303"/>
        </pc:sldMkLst>
        <pc:spChg chg="mod">
          <ac:chgData name="Kyran Pagulayan" userId="4f5bf68c-3e6a-4653-b22b-6a8c4ff83ae3" providerId="ADAL" clId="{19119AE8-BC15-4CA8-87F2-BC8D1B6D889C}" dt="2019-08-16T17:57:03.561" v="1790" actId="207"/>
          <ac:spMkLst>
            <pc:docMk/>
            <pc:sldMk cId="3259364457" sldId="1303"/>
            <ac:spMk id="2" creationId="{8468F2B1-EF8F-4772-ADA1-4195B20EBA74}"/>
          </ac:spMkLst>
        </pc:spChg>
        <pc:spChg chg="mod">
          <ac:chgData name="Kyran Pagulayan" userId="4f5bf68c-3e6a-4653-b22b-6a8c4ff83ae3" providerId="ADAL" clId="{19119AE8-BC15-4CA8-87F2-BC8D1B6D889C}" dt="2019-08-16T17:57:12.794" v="1791" actId="207"/>
          <ac:spMkLst>
            <pc:docMk/>
            <pc:sldMk cId="3259364457" sldId="1303"/>
            <ac:spMk id="3" creationId="{565124A8-7554-4DB8-896F-F9946B9CF1F9}"/>
          </ac:spMkLst>
        </pc:spChg>
        <pc:spChg chg="mod">
          <ac:chgData name="Kyran Pagulayan" userId="4f5bf68c-3e6a-4653-b22b-6a8c4ff83ae3" providerId="ADAL" clId="{19119AE8-BC15-4CA8-87F2-BC8D1B6D889C}" dt="2019-08-16T17:57:33.050" v="1796" actId="1076"/>
          <ac:spMkLst>
            <pc:docMk/>
            <pc:sldMk cId="3259364457" sldId="1303"/>
            <ac:spMk id="9" creationId="{2EAD896F-11CF-42B4-9BDA-FC6BBC053BB8}"/>
          </ac:spMkLst>
        </pc:spChg>
        <pc:picChg chg="mod ord">
          <ac:chgData name="Kyran Pagulayan" userId="4f5bf68c-3e6a-4653-b22b-6a8c4ff83ae3" providerId="ADAL" clId="{19119AE8-BC15-4CA8-87F2-BC8D1B6D889C}" dt="2019-08-16T17:57:47.039" v="1797" actId="207"/>
          <ac:picMkLst>
            <pc:docMk/>
            <pc:sldMk cId="3259364457" sldId="1303"/>
            <ac:picMk id="16" creationId="{F0EF4D88-D906-FD4F-AFF0-417F2D52676B}"/>
          </ac:picMkLst>
        </pc:picChg>
      </pc:sldChg>
      <pc:sldChg chg="modSp setBg modAnim">
        <pc:chgData name="Kyran Pagulayan" userId="4f5bf68c-3e6a-4653-b22b-6a8c4ff83ae3" providerId="ADAL" clId="{19119AE8-BC15-4CA8-87F2-BC8D1B6D889C}" dt="2019-08-16T16:26:49.778" v="1336"/>
        <pc:sldMkLst>
          <pc:docMk/>
          <pc:sldMk cId="1554211305" sldId="1304"/>
        </pc:sldMkLst>
        <pc:spChg chg="mod">
          <ac:chgData name="Kyran Pagulayan" userId="4f5bf68c-3e6a-4653-b22b-6a8c4ff83ae3" providerId="ADAL" clId="{19119AE8-BC15-4CA8-87F2-BC8D1B6D889C}" dt="2019-08-16T16:19:47.231" v="1294" actId="20577"/>
          <ac:spMkLst>
            <pc:docMk/>
            <pc:sldMk cId="1554211305" sldId="1304"/>
            <ac:spMk id="2" creationId="{8468F2B1-EF8F-4772-ADA1-4195B20EBA74}"/>
          </ac:spMkLst>
        </pc:spChg>
        <pc:spChg chg="mod">
          <ac:chgData name="Kyran Pagulayan" userId="4f5bf68c-3e6a-4653-b22b-6a8c4ff83ae3" providerId="ADAL" clId="{19119AE8-BC15-4CA8-87F2-BC8D1B6D889C}" dt="2019-08-16T16:23:58.644" v="1330" actId="207"/>
          <ac:spMkLst>
            <pc:docMk/>
            <pc:sldMk cId="1554211305" sldId="1304"/>
            <ac:spMk id="20" creationId="{5159E9FA-E2FE-4ED3-AF77-6A386F661A9D}"/>
          </ac:spMkLst>
        </pc:spChg>
        <pc:picChg chg="mod">
          <ac:chgData name="Kyran Pagulayan" userId="4f5bf68c-3e6a-4653-b22b-6a8c4ff83ae3" providerId="ADAL" clId="{19119AE8-BC15-4CA8-87F2-BC8D1B6D889C}" dt="2019-08-16T16:21:57.029" v="1297" actId="207"/>
          <ac:picMkLst>
            <pc:docMk/>
            <pc:sldMk cId="1554211305" sldId="1304"/>
            <ac:picMk id="5" creationId="{5A17BF87-87BC-44A3-A7BF-DD96D6F59B2E}"/>
          </ac:picMkLst>
        </pc:picChg>
      </pc:sldChg>
      <pc:sldChg chg="addSp delSp modSp add">
        <pc:chgData name="Kyran Pagulayan" userId="4f5bf68c-3e6a-4653-b22b-6a8c4ff83ae3" providerId="ADAL" clId="{19119AE8-BC15-4CA8-87F2-BC8D1B6D889C}" dt="2019-08-16T18:44:35.442" v="2134" actId="255"/>
        <pc:sldMkLst>
          <pc:docMk/>
          <pc:sldMk cId="888817844" sldId="1305"/>
        </pc:sldMkLst>
        <pc:spChg chg="mod">
          <ac:chgData name="Kyran Pagulayan" userId="4f5bf68c-3e6a-4653-b22b-6a8c4ff83ae3" providerId="ADAL" clId="{19119AE8-BC15-4CA8-87F2-BC8D1B6D889C}" dt="2019-08-16T18:44:35.442" v="2134" actId="255"/>
          <ac:spMkLst>
            <pc:docMk/>
            <pc:sldMk cId="888817844" sldId="1305"/>
            <ac:spMk id="5" creationId="{B3873866-C6DF-4447-8D2F-8A88CF14E6CB}"/>
          </ac:spMkLst>
        </pc:spChg>
        <pc:spChg chg="del">
          <ac:chgData name="Kyran Pagulayan" userId="4f5bf68c-3e6a-4653-b22b-6a8c4ff83ae3" providerId="ADAL" clId="{19119AE8-BC15-4CA8-87F2-BC8D1B6D889C}" dt="2019-08-16T18:32:29.733" v="2033" actId="478"/>
          <ac:spMkLst>
            <pc:docMk/>
            <pc:sldMk cId="888817844" sldId="1305"/>
            <ac:spMk id="11" creationId="{9F69524E-5D65-4CCF-A82F-1147E1AEAD32}"/>
          </ac:spMkLst>
        </pc:spChg>
        <pc:spChg chg="del">
          <ac:chgData name="Kyran Pagulayan" userId="4f5bf68c-3e6a-4653-b22b-6a8c4ff83ae3" providerId="ADAL" clId="{19119AE8-BC15-4CA8-87F2-BC8D1B6D889C}" dt="2019-08-16T18:32:33.733" v="2034" actId="478"/>
          <ac:spMkLst>
            <pc:docMk/>
            <pc:sldMk cId="888817844" sldId="1305"/>
            <ac:spMk id="14" creationId="{125D1E28-B080-4674-AA36-B9A8625C0554}"/>
          </ac:spMkLst>
        </pc:spChg>
        <pc:spChg chg="del">
          <ac:chgData name="Kyran Pagulayan" userId="4f5bf68c-3e6a-4653-b22b-6a8c4ff83ae3" providerId="ADAL" clId="{19119AE8-BC15-4CA8-87F2-BC8D1B6D889C}" dt="2019-08-16T18:32:33.733" v="2034" actId="478"/>
          <ac:spMkLst>
            <pc:docMk/>
            <pc:sldMk cId="888817844" sldId="1305"/>
            <ac:spMk id="17" creationId="{12DCDFF9-2521-4D42-A15E-EF819DC9A536}"/>
          </ac:spMkLst>
        </pc:spChg>
        <pc:spChg chg="del">
          <ac:chgData name="Kyran Pagulayan" userId="4f5bf68c-3e6a-4653-b22b-6a8c4ff83ae3" providerId="ADAL" clId="{19119AE8-BC15-4CA8-87F2-BC8D1B6D889C}" dt="2019-08-16T18:32:33.733" v="2034" actId="478"/>
          <ac:spMkLst>
            <pc:docMk/>
            <pc:sldMk cId="888817844" sldId="1305"/>
            <ac:spMk id="18" creationId="{F329A3E3-C1D2-46CE-9275-28037523FA55}"/>
          </ac:spMkLst>
        </pc:spChg>
        <pc:spChg chg="del">
          <ac:chgData name="Kyran Pagulayan" userId="4f5bf68c-3e6a-4653-b22b-6a8c4ff83ae3" providerId="ADAL" clId="{19119AE8-BC15-4CA8-87F2-BC8D1B6D889C}" dt="2019-08-16T18:32:33.733" v="2034" actId="478"/>
          <ac:spMkLst>
            <pc:docMk/>
            <pc:sldMk cId="888817844" sldId="1305"/>
            <ac:spMk id="22" creationId="{06C60D83-9D72-4756-866A-91765FAACBA5}"/>
          </ac:spMkLst>
        </pc:spChg>
        <pc:spChg chg="del">
          <ac:chgData name="Kyran Pagulayan" userId="4f5bf68c-3e6a-4653-b22b-6a8c4ff83ae3" providerId="ADAL" clId="{19119AE8-BC15-4CA8-87F2-BC8D1B6D889C}" dt="2019-08-16T18:32:33.733" v="2034" actId="478"/>
          <ac:spMkLst>
            <pc:docMk/>
            <pc:sldMk cId="888817844" sldId="1305"/>
            <ac:spMk id="24" creationId="{FB9E612D-DF25-43BC-B5FB-C91904C48C75}"/>
          </ac:spMkLst>
        </pc:spChg>
        <pc:graphicFrameChg chg="add mod">
          <ac:chgData name="Kyran Pagulayan" userId="4f5bf68c-3e6a-4653-b22b-6a8c4ff83ae3" providerId="ADAL" clId="{19119AE8-BC15-4CA8-87F2-BC8D1B6D889C}" dt="2019-08-16T18:36:04.623" v="2073"/>
          <ac:graphicFrameMkLst>
            <pc:docMk/>
            <pc:sldMk cId="888817844" sldId="1305"/>
            <ac:graphicFrameMk id="16" creationId="{87F65B65-0518-41F7-BD0C-D435B2A25946}"/>
          </ac:graphicFrameMkLst>
        </pc:graphicFrameChg>
        <pc:picChg chg="del">
          <ac:chgData name="Kyran Pagulayan" userId="4f5bf68c-3e6a-4653-b22b-6a8c4ff83ae3" providerId="ADAL" clId="{19119AE8-BC15-4CA8-87F2-BC8D1B6D889C}" dt="2019-08-16T18:32:33.733" v="2034" actId="478"/>
          <ac:picMkLst>
            <pc:docMk/>
            <pc:sldMk cId="888817844" sldId="1305"/>
            <ac:picMk id="20" creationId="{C2C67D1B-8AC2-44D1-A9D7-ACCCC9C6CB3B}"/>
          </ac:picMkLst>
        </pc:picChg>
        <pc:picChg chg="del">
          <ac:chgData name="Kyran Pagulayan" userId="4f5bf68c-3e6a-4653-b22b-6a8c4ff83ae3" providerId="ADAL" clId="{19119AE8-BC15-4CA8-87F2-BC8D1B6D889C}" dt="2019-08-16T18:32:33.733" v="2034" actId="478"/>
          <ac:picMkLst>
            <pc:docMk/>
            <pc:sldMk cId="888817844" sldId="1305"/>
            <ac:picMk id="21" creationId="{8D6F4040-3C8B-4100-B082-21CA34B41840}"/>
          </ac:picMkLst>
        </pc:picChg>
        <pc:picChg chg="del">
          <ac:chgData name="Kyran Pagulayan" userId="4f5bf68c-3e6a-4653-b22b-6a8c4ff83ae3" providerId="ADAL" clId="{19119AE8-BC15-4CA8-87F2-BC8D1B6D889C}" dt="2019-08-16T18:32:33.733" v="2034" actId="478"/>
          <ac:picMkLst>
            <pc:docMk/>
            <pc:sldMk cId="888817844" sldId="1305"/>
            <ac:picMk id="23" creationId="{919EDCA2-879D-4953-A9E6-BE4D3E4C27EF}"/>
          </ac:picMkLst>
        </pc:picChg>
        <pc:picChg chg="del">
          <ac:chgData name="Kyran Pagulayan" userId="4f5bf68c-3e6a-4653-b22b-6a8c4ff83ae3" providerId="ADAL" clId="{19119AE8-BC15-4CA8-87F2-BC8D1B6D889C}" dt="2019-08-16T18:32:33.733" v="2034" actId="478"/>
          <ac:picMkLst>
            <pc:docMk/>
            <pc:sldMk cId="888817844" sldId="1305"/>
            <ac:picMk id="1028" creationId="{A80D2A53-7247-44AF-BDFB-2B6D0D9E328D}"/>
          </ac:picMkLst>
        </pc:picChg>
      </pc:sldChg>
      <pc:sldChg chg="addSp delSp modSp add">
        <pc:chgData name="Kyran Pagulayan" userId="4f5bf68c-3e6a-4653-b22b-6a8c4ff83ae3" providerId="ADAL" clId="{19119AE8-BC15-4CA8-87F2-BC8D1B6D889C}" dt="2019-08-16T18:44:16.533" v="2132" actId="255"/>
        <pc:sldMkLst>
          <pc:docMk/>
          <pc:sldMk cId="4033639472" sldId="1307"/>
        </pc:sldMkLst>
        <pc:spChg chg="mod">
          <ac:chgData name="Kyran Pagulayan" userId="4f5bf68c-3e6a-4653-b22b-6a8c4ff83ae3" providerId="ADAL" clId="{19119AE8-BC15-4CA8-87F2-BC8D1B6D889C}" dt="2019-08-16T18:44:16.533" v="2132" actId="255"/>
          <ac:spMkLst>
            <pc:docMk/>
            <pc:sldMk cId="4033639472" sldId="1307"/>
            <ac:spMk id="5" creationId="{B3873866-C6DF-4447-8D2F-8A88CF14E6CB}"/>
          </ac:spMkLst>
        </pc:spChg>
        <pc:spChg chg="mod">
          <ac:chgData name="Kyran Pagulayan" userId="4f5bf68c-3e6a-4653-b22b-6a8c4ff83ae3" providerId="ADAL" clId="{19119AE8-BC15-4CA8-87F2-BC8D1B6D889C}" dt="2019-08-16T18:08:26.623" v="1880" actId="1076"/>
          <ac:spMkLst>
            <pc:docMk/>
            <pc:sldMk cId="4033639472" sldId="1307"/>
            <ac:spMk id="11" creationId="{9F69524E-5D65-4CCF-A82F-1147E1AEAD32}"/>
          </ac:spMkLst>
        </pc:spChg>
        <pc:spChg chg="add mod">
          <ac:chgData name="Kyran Pagulayan" userId="4f5bf68c-3e6a-4653-b22b-6a8c4ff83ae3" providerId="ADAL" clId="{19119AE8-BC15-4CA8-87F2-BC8D1B6D889C}" dt="2019-08-16T18:18:15.513" v="1930" actId="20577"/>
          <ac:spMkLst>
            <pc:docMk/>
            <pc:sldMk cId="4033639472" sldId="1307"/>
            <ac:spMk id="13" creationId="{89492636-095A-40F9-91F9-C94F51C5A7CA}"/>
          </ac:spMkLst>
        </pc:spChg>
        <pc:spChg chg="mod">
          <ac:chgData name="Kyran Pagulayan" userId="4f5bf68c-3e6a-4653-b22b-6a8c4ff83ae3" providerId="ADAL" clId="{19119AE8-BC15-4CA8-87F2-BC8D1B6D889C}" dt="2019-08-16T18:11:57.135" v="1906" actId="1076"/>
          <ac:spMkLst>
            <pc:docMk/>
            <pc:sldMk cId="4033639472" sldId="1307"/>
            <ac:spMk id="17" creationId="{12DCDFF9-2521-4D42-A15E-EF819DC9A536}"/>
          </ac:spMkLst>
        </pc:spChg>
        <pc:spChg chg="mod">
          <ac:chgData name="Kyran Pagulayan" userId="4f5bf68c-3e6a-4653-b22b-6a8c4ff83ae3" providerId="ADAL" clId="{19119AE8-BC15-4CA8-87F2-BC8D1B6D889C}" dt="2019-08-16T18:12:03.495" v="1907" actId="1076"/>
          <ac:spMkLst>
            <pc:docMk/>
            <pc:sldMk cId="4033639472" sldId="1307"/>
            <ac:spMk id="18" creationId="{F329A3E3-C1D2-46CE-9275-28037523FA55}"/>
          </ac:spMkLst>
        </pc:spChg>
        <pc:spChg chg="mod">
          <ac:chgData name="Kyran Pagulayan" userId="4f5bf68c-3e6a-4653-b22b-6a8c4ff83ae3" providerId="ADAL" clId="{19119AE8-BC15-4CA8-87F2-BC8D1B6D889C}" dt="2019-08-16T18:12:06.766" v="1908" actId="1076"/>
          <ac:spMkLst>
            <pc:docMk/>
            <pc:sldMk cId="4033639472" sldId="1307"/>
            <ac:spMk id="22" creationId="{06C60D83-9D72-4756-866A-91765FAACBA5}"/>
          </ac:spMkLst>
        </pc:spChg>
        <pc:spChg chg="mod">
          <ac:chgData name="Kyran Pagulayan" userId="4f5bf68c-3e6a-4653-b22b-6a8c4ff83ae3" providerId="ADAL" clId="{19119AE8-BC15-4CA8-87F2-BC8D1B6D889C}" dt="2019-08-16T18:12:11.184" v="1909" actId="1076"/>
          <ac:spMkLst>
            <pc:docMk/>
            <pc:sldMk cId="4033639472" sldId="1307"/>
            <ac:spMk id="24" creationId="{FB9E612D-DF25-43BC-B5FB-C91904C48C75}"/>
          </ac:spMkLst>
        </pc:spChg>
        <pc:picChg chg="add mod">
          <ac:chgData name="Kyran Pagulayan" userId="4f5bf68c-3e6a-4653-b22b-6a8c4ff83ae3" providerId="ADAL" clId="{19119AE8-BC15-4CA8-87F2-BC8D1B6D889C}" dt="2019-08-16T18:11:11.870" v="1903" actId="1076"/>
          <ac:picMkLst>
            <pc:docMk/>
            <pc:sldMk cId="4033639472" sldId="1307"/>
            <ac:picMk id="7" creationId="{031C0AB6-FC12-4F72-9B80-9CE2448D6870}"/>
          </ac:picMkLst>
        </pc:picChg>
        <pc:picChg chg="add del mod">
          <ac:chgData name="Kyran Pagulayan" userId="4f5bf68c-3e6a-4653-b22b-6a8c4ff83ae3" providerId="ADAL" clId="{19119AE8-BC15-4CA8-87F2-BC8D1B6D889C}" dt="2019-08-16T18:12:37.959" v="1914" actId="478"/>
          <ac:picMkLst>
            <pc:docMk/>
            <pc:sldMk cId="4033639472" sldId="1307"/>
            <ac:picMk id="9" creationId="{5D0A4638-E6D2-4C1A-94C8-FAB4751595EA}"/>
          </ac:picMkLst>
        </pc:picChg>
        <pc:picChg chg="add mod">
          <ac:chgData name="Kyran Pagulayan" userId="4f5bf68c-3e6a-4653-b22b-6a8c4ff83ae3" providerId="ADAL" clId="{19119AE8-BC15-4CA8-87F2-BC8D1B6D889C}" dt="2019-08-16T18:16:52.792" v="1920" actId="14100"/>
          <ac:picMkLst>
            <pc:docMk/>
            <pc:sldMk cId="4033639472" sldId="1307"/>
            <ac:picMk id="12" creationId="{24B166D5-F62E-4EAF-97AA-3468FE9A63B5}"/>
          </ac:picMkLst>
        </pc:picChg>
        <pc:picChg chg="mod">
          <ac:chgData name="Kyran Pagulayan" userId="4f5bf68c-3e6a-4653-b22b-6a8c4ff83ae3" providerId="ADAL" clId="{19119AE8-BC15-4CA8-87F2-BC8D1B6D889C}" dt="2019-08-16T18:10:26.975" v="1893" actId="1076"/>
          <ac:picMkLst>
            <pc:docMk/>
            <pc:sldMk cId="4033639472" sldId="1307"/>
            <ac:picMk id="20" creationId="{C2C67D1B-8AC2-44D1-A9D7-ACCCC9C6CB3B}"/>
          </ac:picMkLst>
        </pc:picChg>
        <pc:picChg chg="del">
          <ac:chgData name="Kyran Pagulayan" userId="4f5bf68c-3e6a-4653-b22b-6a8c4ff83ae3" providerId="ADAL" clId="{19119AE8-BC15-4CA8-87F2-BC8D1B6D889C}" dt="2019-08-16T18:09:50.808" v="1885" actId="478"/>
          <ac:picMkLst>
            <pc:docMk/>
            <pc:sldMk cId="4033639472" sldId="1307"/>
            <ac:picMk id="21" creationId="{8D6F4040-3C8B-4100-B082-21CA34B41840}"/>
          </ac:picMkLst>
        </pc:picChg>
        <pc:picChg chg="mod">
          <ac:chgData name="Kyran Pagulayan" userId="4f5bf68c-3e6a-4653-b22b-6a8c4ff83ae3" providerId="ADAL" clId="{19119AE8-BC15-4CA8-87F2-BC8D1B6D889C}" dt="2019-08-16T18:10:06.175" v="1887" actId="14100"/>
          <ac:picMkLst>
            <pc:docMk/>
            <pc:sldMk cId="4033639472" sldId="1307"/>
            <ac:picMk id="23" creationId="{919EDCA2-879D-4953-A9E6-BE4D3E4C27EF}"/>
          </ac:picMkLst>
        </pc:picChg>
        <pc:picChg chg="add del mod">
          <ac:chgData name="Kyran Pagulayan" userId="4f5bf68c-3e6a-4653-b22b-6a8c4ff83ae3" providerId="ADAL" clId="{19119AE8-BC15-4CA8-87F2-BC8D1B6D889C}" dt="2019-08-16T18:10:22.383" v="1892" actId="1076"/>
          <ac:picMkLst>
            <pc:docMk/>
            <pc:sldMk cId="4033639472" sldId="1307"/>
            <ac:picMk id="1028" creationId="{A80D2A53-7247-44AF-BDFB-2B6D0D9E328D}"/>
          </ac:picMkLst>
        </pc:picChg>
      </pc:sldChg>
      <pc:sldMasterChg chg="delSldLayout modSldLayout">
        <pc:chgData name="Kyran Pagulayan" userId="4f5bf68c-3e6a-4653-b22b-6a8c4ff83ae3" providerId="ADAL" clId="{19119AE8-BC15-4CA8-87F2-BC8D1B6D889C}" dt="2019-08-16T18:34:20.808" v="2043" actId="1076"/>
        <pc:sldMasterMkLst>
          <pc:docMk/>
          <pc:sldMasterMk cId="2558584066" sldId="2147486062"/>
        </pc:sldMasterMkLst>
        <pc:sldLayoutChg chg="modSp">
          <pc:chgData name="Kyran Pagulayan" userId="4f5bf68c-3e6a-4653-b22b-6a8c4ff83ae3" providerId="ADAL" clId="{19119AE8-BC15-4CA8-87F2-BC8D1B6D889C}" dt="2019-08-16T18:34:20.808" v="2043" actId="1076"/>
          <pc:sldLayoutMkLst>
            <pc:docMk/>
            <pc:sldMasterMk cId="2558584066" sldId="2147486062"/>
            <pc:sldLayoutMk cId="2069525178" sldId="2147486070"/>
          </pc:sldLayoutMkLst>
          <pc:picChg chg="mod">
            <ac:chgData name="Kyran Pagulayan" userId="4f5bf68c-3e6a-4653-b22b-6a8c4ff83ae3" providerId="ADAL" clId="{19119AE8-BC15-4CA8-87F2-BC8D1B6D889C}" dt="2019-08-16T18:34:20.808" v="2043" actId="1076"/>
            <ac:picMkLst>
              <pc:docMk/>
              <pc:sldMasterMk cId="2558584066" sldId="2147486062"/>
              <pc:sldLayoutMk cId="2069525178" sldId="2147486070"/>
              <ac:picMk id="10" creationId="{5CE857ED-B36A-4B8A-81C4-94389617E240}"/>
            </ac:picMkLst>
          </pc:picChg>
        </pc:sldLayoutChg>
      </pc:sldMasterChg>
    </pc:docChg>
  </pc:docChgLst>
  <pc:docChgLst>
    <pc:chgData name="Slymon Ahmed" userId="S::sahmed@fcmat.org::2d62857d-45dd-4d93-b7c2-e9be417fc268" providerId="AD" clId="Web-{0460BDBE-8219-EF20-C96B-E485189C8C12}"/>
    <pc:docChg chg="modSld">
      <pc:chgData name="Slymon Ahmed" userId="S::sahmed@fcmat.org::2d62857d-45dd-4d93-b7c2-e9be417fc268" providerId="AD" clId="Web-{0460BDBE-8219-EF20-C96B-E485189C8C12}" dt="2019-08-26T19:44:45.328" v="46" actId="20577"/>
      <pc:docMkLst>
        <pc:docMk/>
      </pc:docMkLst>
      <pc:sldChg chg="modSp">
        <pc:chgData name="Slymon Ahmed" userId="S::sahmed@fcmat.org::2d62857d-45dd-4d93-b7c2-e9be417fc268" providerId="AD" clId="Web-{0460BDBE-8219-EF20-C96B-E485189C8C12}" dt="2019-08-26T19:44:45.328" v="46" actId="20577"/>
        <pc:sldMkLst>
          <pc:docMk/>
          <pc:sldMk cId="2577384621" sldId="516"/>
        </pc:sldMkLst>
        <pc:graphicFrameChg chg="modGraphic">
          <ac:chgData name="Slymon Ahmed" userId="S::sahmed@fcmat.org::2d62857d-45dd-4d93-b7c2-e9be417fc268" providerId="AD" clId="Web-{0460BDBE-8219-EF20-C96B-E485189C8C12}" dt="2019-08-26T19:44:45.328" v="46" actId="20577"/>
          <ac:graphicFrameMkLst>
            <pc:docMk/>
            <pc:sldMk cId="2577384621" sldId="516"/>
            <ac:graphicFrameMk id="5" creationId="{00000000-0000-0000-0000-000000000000}"/>
          </ac:graphicFrameMkLst>
        </pc:graphicFrameChg>
      </pc:sldChg>
      <pc:sldChg chg="modSp">
        <pc:chgData name="Slymon Ahmed" userId="S::sahmed@fcmat.org::2d62857d-45dd-4d93-b7c2-e9be417fc268" providerId="AD" clId="Web-{0460BDBE-8219-EF20-C96B-E485189C8C12}" dt="2019-08-26T19:33:37.091" v="0" actId="20577"/>
        <pc:sldMkLst>
          <pc:docMk/>
          <pc:sldMk cId="3817113588" sldId="852"/>
        </pc:sldMkLst>
        <pc:spChg chg="mod">
          <ac:chgData name="Slymon Ahmed" userId="S::sahmed@fcmat.org::2d62857d-45dd-4d93-b7c2-e9be417fc268" providerId="AD" clId="Web-{0460BDBE-8219-EF20-C96B-E485189C8C12}" dt="2019-08-26T19:33:37.091" v="0" actId="20577"/>
          <ac:spMkLst>
            <pc:docMk/>
            <pc:sldMk cId="3817113588" sldId="852"/>
            <ac:spMk id="2" creationId="{8468F2B1-EF8F-4772-ADA1-4195B20EBA74}"/>
          </ac:spMkLst>
        </pc:spChg>
      </pc:sldChg>
    </pc:docChg>
  </pc:docChgLst>
  <pc:docChgLst>
    <pc:chgData name="Slymon Ahmed" userId="2d62857d-45dd-4d93-b7c2-e9be417fc268" providerId="ADAL" clId="{B9EAFFB8-6830-4A4F-A4F5-9AA702CBAF17}"/>
    <pc:docChg chg="undo custSel addSld delSld modSld sldOrd modMainMaster">
      <pc:chgData name="Slymon Ahmed" userId="2d62857d-45dd-4d93-b7c2-e9be417fc268" providerId="ADAL" clId="{B9EAFFB8-6830-4A4F-A4F5-9AA702CBAF17}" dt="2019-08-26T17:15:13.081" v="368"/>
      <pc:docMkLst>
        <pc:docMk/>
      </pc:docMkLst>
      <pc:sldChg chg="modSp">
        <pc:chgData name="Slymon Ahmed" userId="2d62857d-45dd-4d93-b7c2-e9be417fc268" providerId="ADAL" clId="{B9EAFFB8-6830-4A4F-A4F5-9AA702CBAF17}" dt="2019-08-26T17:06:16.276" v="346" actId="14100"/>
        <pc:sldMkLst>
          <pc:docMk/>
          <pc:sldMk cId="168567659" sldId="278"/>
        </pc:sldMkLst>
        <pc:spChg chg="mod">
          <ac:chgData name="Slymon Ahmed" userId="2d62857d-45dd-4d93-b7c2-e9be417fc268" providerId="ADAL" clId="{B9EAFFB8-6830-4A4F-A4F5-9AA702CBAF17}" dt="2019-08-26T17:06:16.276" v="346" actId="14100"/>
          <ac:spMkLst>
            <pc:docMk/>
            <pc:sldMk cId="168567659" sldId="278"/>
            <ac:spMk id="32" creationId="{A851B3CA-790D-465D-9B97-AA9876E357B9}"/>
          </ac:spMkLst>
        </pc:spChg>
      </pc:sldChg>
      <pc:sldChg chg="modAnim">
        <pc:chgData name="Slymon Ahmed" userId="2d62857d-45dd-4d93-b7c2-e9be417fc268" providerId="ADAL" clId="{B9EAFFB8-6830-4A4F-A4F5-9AA702CBAF17}" dt="2019-08-26T17:15:13.081" v="368"/>
        <pc:sldMkLst>
          <pc:docMk/>
          <pc:sldMk cId="547183384" sldId="288"/>
        </pc:sldMkLst>
      </pc:sldChg>
      <pc:sldChg chg="modSp">
        <pc:chgData name="Slymon Ahmed" userId="2d62857d-45dd-4d93-b7c2-e9be417fc268" providerId="ADAL" clId="{B9EAFFB8-6830-4A4F-A4F5-9AA702CBAF17}" dt="2019-08-14T23:38:04.641" v="33" actId="207"/>
        <pc:sldMkLst>
          <pc:docMk/>
          <pc:sldMk cId="2466073927" sldId="291"/>
        </pc:sldMkLst>
        <pc:spChg chg="mod">
          <ac:chgData name="Slymon Ahmed" userId="2d62857d-45dd-4d93-b7c2-e9be417fc268" providerId="ADAL" clId="{B9EAFFB8-6830-4A4F-A4F5-9AA702CBAF17}" dt="2019-08-14T23:38:04.641" v="33" actId="207"/>
          <ac:spMkLst>
            <pc:docMk/>
            <pc:sldMk cId="2466073927" sldId="291"/>
            <ac:spMk id="4" creationId="{0D340944-EA8C-4641-A8C4-815C4513FF5D}"/>
          </ac:spMkLst>
        </pc:spChg>
      </pc:sldChg>
      <pc:sldChg chg="add del">
        <pc:chgData name="Slymon Ahmed" userId="2d62857d-45dd-4d93-b7c2-e9be417fc268" providerId="ADAL" clId="{B9EAFFB8-6830-4A4F-A4F5-9AA702CBAF17}" dt="2019-08-26T16:41:54.695" v="173" actId="2696"/>
        <pc:sldMkLst>
          <pc:docMk/>
          <pc:sldMk cId="2012898391" sldId="380"/>
        </pc:sldMkLst>
      </pc:sldChg>
      <pc:sldChg chg="delSp">
        <pc:chgData name="Slymon Ahmed" userId="2d62857d-45dd-4d93-b7c2-e9be417fc268" providerId="ADAL" clId="{B9EAFFB8-6830-4A4F-A4F5-9AA702CBAF17}" dt="2019-08-14T23:34:05.289" v="10" actId="478"/>
        <pc:sldMkLst>
          <pc:docMk/>
          <pc:sldMk cId="3627885082" sldId="486"/>
        </pc:sldMkLst>
        <pc:picChg chg="del">
          <ac:chgData name="Slymon Ahmed" userId="2d62857d-45dd-4d93-b7c2-e9be417fc268" providerId="ADAL" clId="{B9EAFFB8-6830-4A4F-A4F5-9AA702CBAF17}" dt="2019-08-14T23:34:05.289" v="10" actId="478"/>
          <ac:picMkLst>
            <pc:docMk/>
            <pc:sldMk cId="3627885082" sldId="486"/>
            <ac:picMk id="4" creationId="{00000000-0000-0000-0000-000000000000}"/>
          </ac:picMkLst>
        </pc:picChg>
      </pc:sldChg>
      <pc:sldChg chg="modSp ord modNotesTx">
        <pc:chgData name="Slymon Ahmed" userId="2d62857d-45dd-4d93-b7c2-e9be417fc268" providerId="ADAL" clId="{B9EAFFB8-6830-4A4F-A4F5-9AA702CBAF17}" dt="2019-08-26T17:11:07.223" v="366" actId="207"/>
        <pc:sldMkLst>
          <pc:docMk/>
          <pc:sldMk cId="2577384621" sldId="516"/>
        </pc:sldMkLst>
        <pc:graphicFrameChg chg="mod">
          <ac:chgData name="Slymon Ahmed" userId="2d62857d-45dd-4d93-b7c2-e9be417fc268" providerId="ADAL" clId="{B9EAFFB8-6830-4A4F-A4F5-9AA702CBAF17}" dt="2019-08-26T17:11:07.223" v="366" actId="207"/>
          <ac:graphicFrameMkLst>
            <pc:docMk/>
            <pc:sldMk cId="2577384621" sldId="516"/>
            <ac:graphicFrameMk id="5" creationId="{00000000-0000-0000-0000-000000000000}"/>
          </ac:graphicFrameMkLst>
        </pc:graphicFrameChg>
      </pc:sldChg>
      <pc:sldChg chg="modSp">
        <pc:chgData name="Slymon Ahmed" userId="2d62857d-45dd-4d93-b7c2-e9be417fc268" providerId="ADAL" clId="{B9EAFFB8-6830-4A4F-A4F5-9AA702CBAF17}" dt="2019-08-14T23:36:39.675" v="28" actId="1036"/>
        <pc:sldMkLst>
          <pc:docMk/>
          <pc:sldMk cId="936552882" sldId="530"/>
        </pc:sldMkLst>
        <pc:spChg chg="mod">
          <ac:chgData name="Slymon Ahmed" userId="2d62857d-45dd-4d93-b7c2-e9be417fc268" providerId="ADAL" clId="{B9EAFFB8-6830-4A4F-A4F5-9AA702CBAF17}" dt="2019-08-14T23:36:25.985" v="14" actId="1076"/>
          <ac:spMkLst>
            <pc:docMk/>
            <pc:sldMk cId="936552882" sldId="530"/>
            <ac:spMk id="2"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9"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0"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1"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2"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3"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4"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5"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6"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7"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8"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19"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0"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1"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2"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3"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4"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5"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6"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7"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8"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29"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30" creationId="{00000000-0000-0000-0000-000000000000}"/>
          </ac:spMkLst>
        </pc:spChg>
        <pc:spChg chg="mod">
          <ac:chgData name="Slymon Ahmed" userId="2d62857d-45dd-4d93-b7c2-e9be417fc268" providerId="ADAL" clId="{B9EAFFB8-6830-4A4F-A4F5-9AA702CBAF17}" dt="2019-08-14T23:36:39.675" v="28" actId="1036"/>
          <ac:spMkLst>
            <pc:docMk/>
            <pc:sldMk cId="936552882" sldId="530"/>
            <ac:spMk id="31" creationId="{00000000-0000-0000-0000-000000000000}"/>
          </ac:spMkLst>
        </pc:spChg>
      </pc:sldChg>
      <pc:sldChg chg="modSp add">
        <pc:chgData name="Slymon Ahmed" userId="2d62857d-45dd-4d93-b7c2-e9be417fc268" providerId="ADAL" clId="{B9EAFFB8-6830-4A4F-A4F5-9AA702CBAF17}" dt="2019-08-26T17:06:38.406" v="362" actId="20577"/>
        <pc:sldMkLst>
          <pc:docMk/>
          <pc:sldMk cId="3817113588" sldId="852"/>
        </pc:sldMkLst>
        <pc:spChg chg="mod">
          <ac:chgData name="Slymon Ahmed" userId="2d62857d-45dd-4d93-b7c2-e9be417fc268" providerId="ADAL" clId="{B9EAFFB8-6830-4A4F-A4F5-9AA702CBAF17}" dt="2019-08-26T17:06:38.406" v="362" actId="20577"/>
          <ac:spMkLst>
            <pc:docMk/>
            <pc:sldMk cId="3817113588" sldId="852"/>
            <ac:spMk id="2" creationId="{8468F2B1-EF8F-4772-ADA1-4195B20EBA74}"/>
          </ac:spMkLst>
        </pc:spChg>
        <pc:picChg chg="mod">
          <ac:chgData name="Slymon Ahmed" userId="2d62857d-45dd-4d93-b7c2-e9be417fc268" providerId="ADAL" clId="{B9EAFFB8-6830-4A4F-A4F5-9AA702CBAF17}" dt="2019-08-14T23:39:48.244" v="35" actId="1076"/>
          <ac:picMkLst>
            <pc:docMk/>
            <pc:sldMk cId="3817113588" sldId="852"/>
            <ac:picMk id="7" creationId="{F05D089D-7A15-41BC-B971-911CC28C4A8D}"/>
          </ac:picMkLst>
        </pc:picChg>
      </pc:sldChg>
      <pc:sldChg chg="modAnim">
        <pc:chgData name="Slymon Ahmed" userId="2d62857d-45dd-4d93-b7c2-e9be417fc268" providerId="ADAL" clId="{B9EAFFB8-6830-4A4F-A4F5-9AA702CBAF17}" dt="2019-08-26T17:15:05.322" v="367"/>
        <pc:sldMkLst>
          <pc:docMk/>
          <pc:sldMk cId="2996349476" sldId="857"/>
        </pc:sldMkLst>
      </pc:sldChg>
      <pc:sldChg chg="delSp">
        <pc:chgData name="Slymon Ahmed" userId="2d62857d-45dd-4d93-b7c2-e9be417fc268" providerId="ADAL" clId="{B9EAFFB8-6830-4A4F-A4F5-9AA702CBAF17}" dt="2019-08-14T23:34:37.922" v="12" actId="478"/>
        <pc:sldMkLst>
          <pc:docMk/>
          <pc:sldMk cId="3561573842" sldId="1186"/>
        </pc:sldMkLst>
        <pc:picChg chg="del">
          <ac:chgData name="Slymon Ahmed" userId="2d62857d-45dd-4d93-b7c2-e9be417fc268" providerId="ADAL" clId="{B9EAFFB8-6830-4A4F-A4F5-9AA702CBAF17}" dt="2019-08-14T23:34:37.922" v="12" actId="478"/>
          <ac:picMkLst>
            <pc:docMk/>
            <pc:sldMk cId="3561573842" sldId="1186"/>
            <ac:picMk id="5" creationId="{832544A1-7C3F-4AE7-B2AE-A47769FF9752}"/>
          </ac:picMkLst>
        </pc:picChg>
      </pc:sldChg>
      <pc:sldChg chg="modSp">
        <pc:chgData name="Slymon Ahmed" userId="2d62857d-45dd-4d93-b7c2-e9be417fc268" providerId="ADAL" clId="{B9EAFFB8-6830-4A4F-A4F5-9AA702CBAF17}" dt="2019-08-14T23:34:17.775" v="11" actId="1076"/>
        <pc:sldMkLst>
          <pc:docMk/>
          <pc:sldMk cId="375194846" sldId="1224"/>
        </pc:sldMkLst>
        <pc:spChg chg="mod">
          <ac:chgData name="Slymon Ahmed" userId="2d62857d-45dd-4d93-b7c2-e9be417fc268" providerId="ADAL" clId="{B9EAFFB8-6830-4A4F-A4F5-9AA702CBAF17}" dt="2019-08-14T23:34:17.775" v="11" actId="1076"/>
          <ac:spMkLst>
            <pc:docMk/>
            <pc:sldMk cId="375194846" sldId="1224"/>
            <ac:spMk id="12" creationId="{9BF99297-3FD7-426C-ACE1-A2E206DC459C}"/>
          </ac:spMkLst>
        </pc:spChg>
      </pc:sldChg>
      <pc:sldChg chg="modSp">
        <pc:chgData name="Slymon Ahmed" userId="2d62857d-45dd-4d93-b7c2-e9be417fc268" providerId="ADAL" clId="{B9EAFFB8-6830-4A4F-A4F5-9AA702CBAF17}" dt="2019-08-26T17:05:20.037" v="320" actId="14100"/>
        <pc:sldMkLst>
          <pc:docMk/>
          <pc:sldMk cId="888817844" sldId="1305"/>
        </pc:sldMkLst>
        <pc:graphicFrameChg chg="mod">
          <ac:chgData name="Slymon Ahmed" userId="2d62857d-45dd-4d93-b7c2-e9be417fc268" providerId="ADAL" clId="{B9EAFFB8-6830-4A4F-A4F5-9AA702CBAF17}" dt="2019-08-26T17:05:20.037" v="320" actId="14100"/>
          <ac:graphicFrameMkLst>
            <pc:docMk/>
            <pc:sldMk cId="888817844" sldId="1305"/>
            <ac:graphicFrameMk id="16" creationId="{87F65B65-0518-41F7-BD0C-D435B2A25946}"/>
          </ac:graphicFrameMkLst>
        </pc:graphicFrameChg>
      </pc:sldChg>
      <pc:sldChg chg="delSp modSp add del delAnim">
        <pc:chgData name="Slymon Ahmed" userId="2d62857d-45dd-4d93-b7c2-e9be417fc268" providerId="ADAL" clId="{B9EAFFB8-6830-4A4F-A4F5-9AA702CBAF17}" dt="2019-08-26T17:04:43.762" v="319" actId="2696"/>
        <pc:sldMkLst>
          <pc:docMk/>
          <pc:sldMk cId="1626599455" sldId="1308"/>
        </pc:sldMkLst>
        <pc:spChg chg="mod">
          <ac:chgData name="Slymon Ahmed" userId="2d62857d-45dd-4d93-b7c2-e9be417fc268" providerId="ADAL" clId="{B9EAFFB8-6830-4A4F-A4F5-9AA702CBAF17}" dt="2019-08-26T16:45:07.376" v="183" actId="14100"/>
          <ac:spMkLst>
            <pc:docMk/>
            <pc:sldMk cId="1626599455" sldId="1308"/>
            <ac:spMk id="18" creationId="{1C987C2E-51AA-914D-A057-5ECC50AC26B7}"/>
          </ac:spMkLst>
        </pc:spChg>
        <pc:grpChg chg="del">
          <ac:chgData name="Slymon Ahmed" userId="2d62857d-45dd-4d93-b7c2-e9be417fc268" providerId="ADAL" clId="{B9EAFFB8-6830-4A4F-A4F5-9AA702CBAF17}" dt="2019-08-26T16:45:54.982" v="184" actId="478"/>
          <ac:grpSpMkLst>
            <pc:docMk/>
            <pc:sldMk cId="1626599455" sldId="1308"/>
            <ac:grpSpMk id="6" creationId="{877EA363-8105-DB46-BE04-D835BE8944CE}"/>
          </ac:grpSpMkLst>
        </pc:grpChg>
        <pc:graphicFrameChg chg="mod">
          <ac:chgData name="Slymon Ahmed" userId="2d62857d-45dd-4d93-b7c2-e9be417fc268" providerId="ADAL" clId="{B9EAFFB8-6830-4A4F-A4F5-9AA702CBAF17}" dt="2019-08-26T16:43:23.164" v="175"/>
          <ac:graphicFrameMkLst>
            <pc:docMk/>
            <pc:sldMk cId="1626599455" sldId="1308"/>
            <ac:graphicFrameMk id="7" creationId="{DF230ABA-5D76-3941-BA4D-AFAC13612229}"/>
          </ac:graphicFrameMkLst>
        </pc:graphicFrameChg>
      </pc:sldChg>
      <pc:sldChg chg="add del">
        <pc:chgData name="Slymon Ahmed" userId="2d62857d-45dd-4d93-b7c2-e9be417fc268" providerId="ADAL" clId="{B9EAFFB8-6830-4A4F-A4F5-9AA702CBAF17}" dt="2019-08-26T17:09:38.976" v="364" actId="2696"/>
        <pc:sldMkLst>
          <pc:docMk/>
          <pc:sldMk cId="1617304136" sldId="1309"/>
        </pc:sldMkLst>
      </pc:sldChg>
      <pc:sldChg chg="add">
        <pc:chgData name="Slymon Ahmed" userId="2d62857d-45dd-4d93-b7c2-e9be417fc268" providerId="ADAL" clId="{B9EAFFB8-6830-4A4F-A4F5-9AA702CBAF17}" dt="2019-08-26T17:09:34.851" v="363"/>
        <pc:sldMkLst>
          <pc:docMk/>
          <pc:sldMk cId="3287368949" sldId="1310"/>
        </pc:sldMkLst>
      </pc:sldChg>
      <pc:sldMasterChg chg="addSp delSp modSldLayout">
        <pc:chgData name="Slymon Ahmed" userId="2d62857d-45dd-4d93-b7c2-e9be417fc268" providerId="ADAL" clId="{B9EAFFB8-6830-4A4F-A4F5-9AA702CBAF17}" dt="2019-08-14T23:40:36.444" v="38"/>
        <pc:sldMasterMkLst>
          <pc:docMk/>
          <pc:sldMasterMk cId="2558584066" sldId="2147486062"/>
        </pc:sldMasterMkLst>
        <pc:spChg chg="add del">
          <ac:chgData name="Slymon Ahmed" userId="2d62857d-45dd-4d93-b7c2-e9be417fc268" providerId="ADAL" clId="{B9EAFFB8-6830-4A4F-A4F5-9AA702CBAF17}" dt="2019-08-14T23:32:46.488" v="4" actId="478"/>
          <ac:spMkLst>
            <pc:docMk/>
            <pc:sldMasterMk cId="2558584066" sldId="2147486062"/>
            <ac:spMk id="16" creationId="{4C3CF67A-006B-8248-8CBD-7301382474F1}"/>
          </ac:spMkLst>
        </pc:spChg>
        <pc:grpChg chg="add del">
          <ac:chgData name="Slymon Ahmed" userId="2d62857d-45dd-4d93-b7c2-e9be417fc268" providerId="ADAL" clId="{B9EAFFB8-6830-4A4F-A4F5-9AA702CBAF17}" dt="2019-08-14T23:32:39.818" v="2" actId="478"/>
          <ac:grpSpMkLst>
            <pc:docMk/>
            <pc:sldMasterMk cId="2558584066" sldId="2147486062"/>
            <ac:grpSpMk id="11" creationId="{110DB489-935D-314A-A60C-EAC44005FDED}"/>
          </ac:grpSpMkLst>
        </pc:grpChg>
        <pc:picChg chg="add del">
          <ac:chgData name="Slymon Ahmed" userId="2d62857d-45dd-4d93-b7c2-e9be417fc268" providerId="ADAL" clId="{B9EAFFB8-6830-4A4F-A4F5-9AA702CBAF17}" dt="2019-08-14T23:32:41.976" v="3" actId="478"/>
          <ac:picMkLst>
            <pc:docMk/>
            <pc:sldMasterMk cId="2558584066" sldId="2147486062"/>
            <ac:picMk id="15" creationId="{CEEFA27D-F0FD-8346-B2AD-01E93A78775B}"/>
          </ac:picMkLst>
        </pc:picChg>
        <pc:sldLayoutChg chg="setBg">
          <pc:chgData name="Slymon Ahmed" userId="2d62857d-45dd-4d93-b7c2-e9be417fc268" providerId="ADAL" clId="{B9EAFFB8-6830-4A4F-A4F5-9AA702CBAF17}" dt="2019-08-14T23:40:36.444" v="38"/>
          <pc:sldLayoutMkLst>
            <pc:docMk/>
            <pc:sldMasterMk cId="2558584066" sldId="2147486062"/>
            <pc:sldLayoutMk cId="3708761570" sldId="2147486064"/>
          </pc:sldLayoutMkLst>
        </pc:sldLayoutChg>
        <pc:sldLayoutChg chg="addSp delSp">
          <pc:chgData name="Slymon Ahmed" userId="2d62857d-45dd-4d93-b7c2-e9be417fc268" providerId="ADAL" clId="{B9EAFFB8-6830-4A4F-A4F5-9AA702CBAF17}" dt="2019-08-14T23:33:08.424" v="9" actId="478"/>
          <pc:sldLayoutMkLst>
            <pc:docMk/>
            <pc:sldMasterMk cId="2558584066" sldId="2147486062"/>
            <pc:sldLayoutMk cId="680743637" sldId="2147486088"/>
          </pc:sldLayoutMkLst>
          <pc:spChg chg="add del">
            <ac:chgData name="Slymon Ahmed" userId="2d62857d-45dd-4d93-b7c2-e9be417fc268" providerId="ADAL" clId="{B9EAFFB8-6830-4A4F-A4F5-9AA702CBAF17}" dt="2019-08-14T23:33:03.571" v="5" actId="478"/>
            <ac:spMkLst>
              <pc:docMk/>
              <pc:sldMasterMk cId="2558584066" sldId="2147486062"/>
              <pc:sldLayoutMk cId="680743637" sldId="2147486088"/>
              <ac:spMk id="8" creationId="{2D17AEEF-43E4-4748-8B32-26C1F57AE723}"/>
            </ac:spMkLst>
          </pc:spChg>
          <pc:spChg chg="add del">
            <ac:chgData name="Slymon Ahmed" userId="2d62857d-45dd-4d93-b7c2-e9be417fc268" providerId="ADAL" clId="{B9EAFFB8-6830-4A4F-A4F5-9AA702CBAF17}" dt="2019-08-14T23:33:07.376" v="8" actId="478"/>
            <ac:spMkLst>
              <pc:docMk/>
              <pc:sldMasterMk cId="2558584066" sldId="2147486062"/>
              <pc:sldLayoutMk cId="680743637" sldId="2147486088"/>
              <ac:spMk id="11" creationId="{E40FEB07-7DA3-FA4D-9177-9EC31C60B1E8}"/>
            </ac:spMkLst>
          </pc:spChg>
          <pc:spChg chg="add del">
            <ac:chgData name="Slymon Ahmed" userId="2d62857d-45dd-4d93-b7c2-e9be417fc268" providerId="ADAL" clId="{B9EAFFB8-6830-4A4F-A4F5-9AA702CBAF17}" dt="2019-08-14T23:33:08.424" v="9" actId="478"/>
            <ac:spMkLst>
              <pc:docMk/>
              <pc:sldMasterMk cId="2558584066" sldId="2147486062"/>
              <pc:sldLayoutMk cId="680743637" sldId="2147486088"/>
              <ac:spMk id="12" creationId="{42C72C06-A3CA-164E-B2BA-874F222BC659}"/>
            </ac:spMkLst>
          </pc:spChg>
          <pc:picChg chg="add del">
            <ac:chgData name="Slymon Ahmed" userId="2d62857d-45dd-4d93-b7c2-e9be417fc268" providerId="ADAL" clId="{B9EAFFB8-6830-4A4F-A4F5-9AA702CBAF17}" dt="2019-08-14T23:33:06.531" v="7" actId="478"/>
            <ac:picMkLst>
              <pc:docMk/>
              <pc:sldMasterMk cId="2558584066" sldId="2147486062"/>
              <pc:sldLayoutMk cId="680743637" sldId="2147486088"/>
              <ac:picMk id="9" creationId="{C67E928F-FF8E-4F41-AA9B-05FBC34EAF60}"/>
            </ac:picMkLst>
          </pc:picChg>
          <pc:picChg chg="add del">
            <ac:chgData name="Slymon Ahmed" userId="2d62857d-45dd-4d93-b7c2-e9be417fc268" providerId="ADAL" clId="{B9EAFFB8-6830-4A4F-A4F5-9AA702CBAF17}" dt="2019-08-14T23:33:05.241" v="6" actId="478"/>
            <ac:picMkLst>
              <pc:docMk/>
              <pc:sldMasterMk cId="2558584066" sldId="2147486062"/>
              <pc:sldLayoutMk cId="680743637" sldId="2147486088"/>
              <ac:picMk id="10" creationId="{80086FC1-AE3A-D843-AF18-258526E03891}"/>
            </ac:picMkLst>
          </pc:picChg>
        </pc:sldLayoutChg>
      </pc:sldMasterChg>
    </pc:docChg>
  </pc:docChgLst>
  <pc:docChgLst>
    <pc:chgData name="Lisa Hayes" userId="987ffc5f-2c6d-4b98-b297-6f9b2f64b1f3" providerId="ADAL" clId="{E981832B-05FC-E447-97EF-8EDE2A1B70D6}"/>
    <pc:docChg chg="undo custSel delSld modSld sldOrd">
      <pc:chgData name="Lisa Hayes" userId="987ffc5f-2c6d-4b98-b297-6f9b2f64b1f3" providerId="ADAL" clId="{E981832B-05FC-E447-97EF-8EDE2A1B70D6}" dt="2019-08-27T18:52:20.197" v="338" actId="255"/>
      <pc:docMkLst>
        <pc:docMk/>
      </pc:docMkLst>
      <pc:sldChg chg="modSp">
        <pc:chgData name="Lisa Hayes" userId="987ffc5f-2c6d-4b98-b297-6f9b2f64b1f3" providerId="ADAL" clId="{E981832B-05FC-E447-97EF-8EDE2A1B70D6}" dt="2019-08-22T21:53:42.371" v="71" actId="255"/>
        <pc:sldMkLst>
          <pc:docMk/>
          <pc:sldMk cId="781544054" sldId="312"/>
        </pc:sldMkLst>
        <pc:spChg chg="mod">
          <ac:chgData name="Lisa Hayes" userId="987ffc5f-2c6d-4b98-b297-6f9b2f64b1f3" providerId="ADAL" clId="{E981832B-05FC-E447-97EF-8EDE2A1B70D6}" dt="2019-08-22T21:53:42.371" v="71" actId="255"/>
          <ac:spMkLst>
            <pc:docMk/>
            <pc:sldMk cId="781544054" sldId="312"/>
            <ac:spMk id="22" creationId="{06C60D83-9D72-4756-866A-91765FAACBA5}"/>
          </ac:spMkLst>
        </pc:spChg>
      </pc:sldChg>
      <pc:sldChg chg="ord">
        <pc:chgData name="Lisa Hayes" userId="987ffc5f-2c6d-4b98-b297-6f9b2f64b1f3" providerId="ADAL" clId="{E981832B-05FC-E447-97EF-8EDE2A1B70D6}" dt="2019-08-22T17:32:30.782" v="70"/>
        <pc:sldMkLst>
          <pc:docMk/>
          <pc:sldMk cId="3161342867" sldId="345"/>
        </pc:sldMkLst>
      </pc:sldChg>
      <pc:sldChg chg="addSp delSp modSp delAnim modAnim">
        <pc:chgData name="Lisa Hayes" userId="987ffc5f-2c6d-4b98-b297-6f9b2f64b1f3" providerId="ADAL" clId="{E981832B-05FC-E447-97EF-8EDE2A1B70D6}" dt="2019-08-27T18:41:44.356" v="101"/>
        <pc:sldMkLst>
          <pc:docMk/>
          <pc:sldMk cId="1918843318" sldId="499"/>
        </pc:sldMkLst>
        <pc:spChg chg="mod">
          <ac:chgData name="Lisa Hayes" userId="987ffc5f-2c6d-4b98-b297-6f9b2f64b1f3" providerId="ADAL" clId="{E981832B-05FC-E447-97EF-8EDE2A1B70D6}" dt="2019-08-27T18:39:44.390" v="88" actId="1076"/>
          <ac:spMkLst>
            <pc:docMk/>
            <pc:sldMk cId="1918843318" sldId="499"/>
            <ac:spMk id="11" creationId="{00000000-0000-0000-0000-000000000000}"/>
          </ac:spMkLst>
        </pc:spChg>
        <pc:spChg chg="mod">
          <ac:chgData name="Lisa Hayes" userId="987ffc5f-2c6d-4b98-b297-6f9b2f64b1f3" providerId="ADAL" clId="{E981832B-05FC-E447-97EF-8EDE2A1B70D6}" dt="2019-08-27T18:40:50.069" v="96" actId="1076"/>
          <ac:spMkLst>
            <pc:docMk/>
            <pc:sldMk cId="1918843318" sldId="499"/>
            <ac:spMk id="25" creationId="{00000000-0000-0000-0000-000000000000}"/>
          </ac:spMkLst>
        </pc:spChg>
        <pc:spChg chg="add mod">
          <ac:chgData name="Lisa Hayes" userId="987ffc5f-2c6d-4b98-b297-6f9b2f64b1f3" providerId="ADAL" clId="{E981832B-05FC-E447-97EF-8EDE2A1B70D6}" dt="2019-08-27T18:39:40.881" v="87" actId="1076"/>
          <ac:spMkLst>
            <pc:docMk/>
            <pc:sldMk cId="1918843318" sldId="499"/>
            <ac:spMk id="29" creationId="{5820692D-B9AF-3040-AFC4-62B410A7B055}"/>
          </ac:spMkLst>
        </pc:spChg>
        <pc:spChg chg="add mod">
          <ac:chgData name="Lisa Hayes" userId="987ffc5f-2c6d-4b98-b297-6f9b2f64b1f3" providerId="ADAL" clId="{E981832B-05FC-E447-97EF-8EDE2A1B70D6}" dt="2019-08-27T18:40:54.799" v="97" actId="1076"/>
          <ac:spMkLst>
            <pc:docMk/>
            <pc:sldMk cId="1918843318" sldId="499"/>
            <ac:spMk id="33" creationId="{9C2736D1-E554-2B42-9F37-8CB031FED900}"/>
          </ac:spMkLst>
        </pc:spChg>
        <pc:picChg chg="del">
          <ac:chgData name="Lisa Hayes" userId="987ffc5f-2c6d-4b98-b297-6f9b2f64b1f3" providerId="ADAL" clId="{E981832B-05FC-E447-97EF-8EDE2A1B70D6}" dt="2019-08-27T18:38:52.679" v="78" actId="478"/>
          <ac:picMkLst>
            <pc:docMk/>
            <pc:sldMk cId="1918843318" sldId="499"/>
            <ac:picMk id="16" creationId="{00000000-0000-0000-0000-000000000000}"/>
          </ac:picMkLst>
        </pc:picChg>
        <pc:picChg chg="mod">
          <ac:chgData name="Lisa Hayes" userId="987ffc5f-2c6d-4b98-b297-6f9b2f64b1f3" providerId="ADAL" clId="{E981832B-05FC-E447-97EF-8EDE2A1B70D6}" dt="2019-08-27T18:40:10.264" v="90" actId="1076"/>
          <ac:picMkLst>
            <pc:docMk/>
            <pc:sldMk cId="1918843318" sldId="499"/>
            <ac:picMk id="21" creationId="{0D3533D7-3803-4A32-9D61-46F1013A855E}"/>
          </ac:picMkLst>
        </pc:picChg>
        <pc:picChg chg="add mod">
          <ac:chgData name="Lisa Hayes" userId="987ffc5f-2c6d-4b98-b297-6f9b2f64b1f3" providerId="ADAL" clId="{E981832B-05FC-E447-97EF-8EDE2A1B70D6}" dt="2019-08-27T18:39:34.847" v="86" actId="1076"/>
          <ac:picMkLst>
            <pc:docMk/>
            <pc:sldMk cId="1918843318" sldId="499"/>
            <ac:picMk id="26" creationId="{A5F91231-7645-AC46-9A8B-342E8BAC96D7}"/>
          </ac:picMkLst>
        </pc:picChg>
        <pc:picChg chg="mod">
          <ac:chgData name="Lisa Hayes" userId="987ffc5f-2c6d-4b98-b297-6f9b2f64b1f3" providerId="ADAL" clId="{E981832B-05FC-E447-97EF-8EDE2A1B70D6}" dt="2019-08-27T18:39:23.585" v="84" actId="1076"/>
          <ac:picMkLst>
            <pc:docMk/>
            <pc:sldMk cId="1918843318" sldId="499"/>
            <ac:picMk id="27" creationId="{44191F66-4B0A-4281-987A-5A1A3A9CE039}"/>
          </ac:picMkLst>
        </pc:picChg>
      </pc:sldChg>
      <pc:sldChg chg="addSp delSp modSp delAnim modAnim">
        <pc:chgData name="Lisa Hayes" userId="987ffc5f-2c6d-4b98-b297-6f9b2f64b1f3" providerId="ADAL" clId="{E981832B-05FC-E447-97EF-8EDE2A1B70D6}" dt="2019-08-27T18:52:20.197" v="338" actId="255"/>
        <pc:sldMkLst>
          <pc:docMk/>
          <pc:sldMk cId="1441686201" sldId="519"/>
        </pc:sldMkLst>
        <pc:spChg chg="add del mod">
          <ac:chgData name="Lisa Hayes" userId="987ffc5f-2c6d-4b98-b297-6f9b2f64b1f3" providerId="ADAL" clId="{E981832B-05FC-E447-97EF-8EDE2A1B70D6}" dt="2019-08-27T18:46:49.398" v="153" actId="478"/>
          <ac:spMkLst>
            <pc:docMk/>
            <pc:sldMk cId="1441686201" sldId="519"/>
            <ac:spMk id="8" creationId="{4A50AA4C-3C8E-8B4F-93FD-91D5B2ED3218}"/>
          </ac:spMkLst>
        </pc:spChg>
        <pc:spChg chg="mod">
          <ac:chgData name="Lisa Hayes" userId="987ffc5f-2c6d-4b98-b297-6f9b2f64b1f3" providerId="ADAL" clId="{E981832B-05FC-E447-97EF-8EDE2A1B70D6}" dt="2019-08-27T18:52:20.197" v="338" actId="255"/>
          <ac:spMkLst>
            <pc:docMk/>
            <pc:sldMk cId="1441686201" sldId="519"/>
            <ac:spMk id="10" creationId="{2DEDDD7C-D2BE-4701-97C7-05C29BA32818}"/>
          </ac:spMkLst>
        </pc:spChg>
        <pc:spChg chg="mod">
          <ac:chgData name="Lisa Hayes" userId="987ffc5f-2c6d-4b98-b297-6f9b2f64b1f3" providerId="ADAL" clId="{E981832B-05FC-E447-97EF-8EDE2A1B70D6}" dt="2019-08-27T18:51:54.486" v="335" actId="14100"/>
          <ac:spMkLst>
            <pc:docMk/>
            <pc:sldMk cId="1441686201" sldId="519"/>
            <ac:spMk id="11" creationId="{C0DA2C82-1784-49E0-BF8E-58EE2DE089CD}"/>
          </ac:spMkLst>
        </pc:spChg>
        <pc:spChg chg="mod">
          <ac:chgData name="Lisa Hayes" userId="987ffc5f-2c6d-4b98-b297-6f9b2f64b1f3" providerId="ADAL" clId="{E981832B-05FC-E447-97EF-8EDE2A1B70D6}" dt="2019-08-27T18:52:20.197" v="338" actId="255"/>
          <ac:spMkLst>
            <pc:docMk/>
            <pc:sldMk cId="1441686201" sldId="519"/>
            <ac:spMk id="12" creationId="{F96BDA6A-6EA3-4959-94D2-D2D8F8FD30AA}"/>
          </ac:spMkLst>
        </pc:spChg>
        <pc:spChg chg="mod">
          <ac:chgData name="Lisa Hayes" userId="987ffc5f-2c6d-4b98-b297-6f9b2f64b1f3" providerId="ADAL" clId="{E981832B-05FC-E447-97EF-8EDE2A1B70D6}" dt="2019-08-27T18:51:47.416" v="334" actId="14100"/>
          <ac:spMkLst>
            <pc:docMk/>
            <pc:sldMk cId="1441686201" sldId="519"/>
            <ac:spMk id="13" creationId="{C4AB9154-CC87-4FFF-BC0D-3B5AE98F343F}"/>
          </ac:spMkLst>
        </pc:spChg>
        <pc:spChg chg="add del">
          <ac:chgData name="Lisa Hayes" userId="987ffc5f-2c6d-4b98-b297-6f9b2f64b1f3" providerId="ADAL" clId="{E981832B-05FC-E447-97EF-8EDE2A1B70D6}" dt="2019-08-27T18:46:58.464" v="155" actId="478"/>
          <ac:spMkLst>
            <pc:docMk/>
            <pc:sldMk cId="1441686201" sldId="519"/>
            <ac:spMk id="14" creationId="{168D9F87-D855-804E-8E4E-CC59280D01B6}"/>
          </ac:spMkLst>
        </pc:spChg>
        <pc:spChg chg="add mod">
          <ac:chgData name="Lisa Hayes" userId="987ffc5f-2c6d-4b98-b297-6f9b2f64b1f3" providerId="ADAL" clId="{E981832B-05FC-E447-97EF-8EDE2A1B70D6}" dt="2019-08-27T18:52:20.197" v="338" actId="255"/>
          <ac:spMkLst>
            <pc:docMk/>
            <pc:sldMk cId="1441686201" sldId="519"/>
            <ac:spMk id="15" creationId="{BE5A200E-1BFA-0747-8145-8D820A4EF46C}"/>
          </ac:spMkLst>
        </pc:spChg>
        <pc:spChg chg="add mod">
          <ac:chgData name="Lisa Hayes" userId="987ffc5f-2c6d-4b98-b297-6f9b2f64b1f3" providerId="ADAL" clId="{E981832B-05FC-E447-97EF-8EDE2A1B70D6}" dt="2019-08-27T18:50:41.874" v="332" actId="554"/>
          <ac:spMkLst>
            <pc:docMk/>
            <pc:sldMk cId="1441686201" sldId="519"/>
            <ac:spMk id="16" creationId="{2578D541-7151-F346-A011-BC66C2B309A6}"/>
          </ac:spMkLst>
        </pc:spChg>
        <pc:picChg chg="add mod modCrop">
          <ac:chgData name="Lisa Hayes" userId="987ffc5f-2c6d-4b98-b297-6f9b2f64b1f3" providerId="ADAL" clId="{E981832B-05FC-E447-97EF-8EDE2A1B70D6}" dt="2019-08-27T18:46:34.307" v="150" actId="408"/>
          <ac:picMkLst>
            <pc:docMk/>
            <pc:sldMk cId="1441686201" sldId="519"/>
            <ac:picMk id="6" creationId="{CA3464A2-3841-0C49-BA4C-0C662358A010}"/>
          </ac:picMkLst>
        </pc:picChg>
        <pc:picChg chg="mod">
          <ac:chgData name="Lisa Hayes" userId="987ffc5f-2c6d-4b98-b297-6f9b2f64b1f3" providerId="ADAL" clId="{E981832B-05FC-E447-97EF-8EDE2A1B70D6}" dt="2019-08-27T18:51:57.923" v="336" actId="1076"/>
          <ac:picMkLst>
            <pc:docMk/>
            <pc:sldMk cId="1441686201" sldId="519"/>
            <ac:picMk id="7" creationId="{6946F013-2DD7-4A40-B9B2-6A33740755E6}"/>
          </ac:picMkLst>
        </pc:picChg>
        <pc:picChg chg="mod">
          <ac:chgData name="Lisa Hayes" userId="987ffc5f-2c6d-4b98-b297-6f9b2f64b1f3" providerId="ADAL" clId="{E981832B-05FC-E447-97EF-8EDE2A1B70D6}" dt="2019-08-27T18:52:01.091" v="337" actId="1076"/>
          <ac:picMkLst>
            <pc:docMk/>
            <pc:sldMk cId="1441686201" sldId="519"/>
            <ac:picMk id="9" creationId="{C92F94B5-F7FB-476A-A306-1CA036BDB5B4}"/>
          </ac:picMkLst>
        </pc:picChg>
      </pc:sldChg>
      <pc:sldChg chg="modAnim">
        <pc:chgData name="Lisa Hayes" userId="987ffc5f-2c6d-4b98-b297-6f9b2f64b1f3" providerId="ADAL" clId="{E981832B-05FC-E447-97EF-8EDE2A1B70D6}" dt="2019-08-21T16:57:19.816" v="3"/>
        <pc:sldMkLst>
          <pc:docMk/>
          <pc:sldMk cId="375194846" sldId="1224"/>
        </pc:sldMkLst>
      </pc:sldChg>
      <pc:sldChg chg="modSp">
        <pc:chgData name="Lisa Hayes" userId="987ffc5f-2c6d-4b98-b297-6f9b2f64b1f3" providerId="ADAL" clId="{E981832B-05FC-E447-97EF-8EDE2A1B70D6}" dt="2019-08-22T17:24:33.241" v="69" actId="20577"/>
        <pc:sldMkLst>
          <pc:docMk/>
          <pc:sldMk cId="1210630464" sldId="1297"/>
        </pc:sldMkLst>
        <pc:graphicFrameChg chg="mod">
          <ac:chgData name="Lisa Hayes" userId="987ffc5f-2c6d-4b98-b297-6f9b2f64b1f3" providerId="ADAL" clId="{E981832B-05FC-E447-97EF-8EDE2A1B70D6}" dt="2019-08-22T17:24:33.241" v="69" actId="20577"/>
          <ac:graphicFrameMkLst>
            <pc:docMk/>
            <pc:sldMk cId="1210630464" sldId="1297"/>
            <ac:graphicFrameMk id="9" creationId="{8DB39F4A-E238-48EC-BF33-9F2C18DDC3C8}"/>
          </ac:graphicFrameMkLst>
        </pc:graphicFrameChg>
      </pc:sldChg>
    </pc:docChg>
  </pc:docChgLst>
  <pc:docChgLst>
    <pc:chgData name="Lisa Hayes" userId="987ffc5f-2c6d-4b98-b297-6f9b2f64b1f3" providerId="ADAL" clId="{F7836CE8-7B5B-48B9-931D-8DD224638636}"/>
    <pc:docChg chg="undo custSel addSld delSld modSld sldOrd">
      <pc:chgData name="Lisa Hayes" userId="987ffc5f-2c6d-4b98-b297-6f9b2f64b1f3" providerId="ADAL" clId="{F7836CE8-7B5B-48B9-931D-8DD224638636}" dt="2019-08-27T23:15:07.519" v="260" actId="478"/>
      <pc:docMkLst>
        <pc:docMk/>
      </pc:docMkLst>
      <pc:sldChg chg="modSp">
        <pc:chgData name="Lisa Hayes" userId="987ffc5f-2c6d-4b98-b297-6f9b2f64b1f3" providerId="ADAL" clId="{F7836CE8-7B5B-48B9-931D-8DD224638636}" dt="2019-08-16T19:15:12.835" v="110" actId="555"/>
        <pc:sldMkLst>
          <pc:docMk/>
          <pc:sldMk cId="3708042991" sldId="271"/>
        </pc:sldMkLst>
        <pc:spChg chg="mod">
          <ac:chgData name="Lisa Hayes" userId="987ffc5f-2c6d-4b98-b297-6f9b2f64b1f3" providerId="ADAL" clId="{F7836CE8-7B5B-48B9-931D-8DD224638636}" dt="2019-08-16T19:11:06.193" v="94" actId="207"/>
          <ac:spMkLst>
            <pc:docMk/>
            <pc:sldMk cId="3708042991" sldId="271"/>
            <ac:spMk id="31" creationId="{0FBB9E34-9406-4432-A2AA-735C161D6F11}"/>
          </ac:spMkLst>
        </pc:spChg>
        <pc:spChg chg="mod">
          <ac:chgData name="Lisa Hayes" userId="987ffc5f-2c6d-4b98-b297-6f9b2f64b1f3" providerId="ADAL" clId="{F7836CE8-7B5B-48B9-931D-8DD224638636}" dt="2019-08-16T19:14:44.429" v="106" actId="1076"/>
          <ac:spMkLst>
            <pc:docMk/>
            <pc:sldMk cId="3708042991" sldId="271"/>
            <ac:spMk id="78" creationId="{16B98577-FB55-4314-8BEB-3C8FF552ED45}"/>
          </ac:spMkLst>
        </pc:spChg>
        <pc:spChg chg="mod">
          <ac:chgData name="Lisa Hayes" userId="987ffc5f-2c6d-4b98-b297-6f9b2f64b1f3" providerId="ADAL" clId="{F7836CE8-7B5B-48B9-931D-8DD224638636}" dt="2019-08-16T19:13:58.444" v="104" actId="20577"/>
          <ac:spMkLst>
            <pc:docMk/>
            <pc:sldMk cId="3708042991" sldId="271"/>
            <ac:spMk id="104" creationId="{E77F6E28-54F2-47FE-8F87-46579C496F9F}"/>
          </ac:spMkLst>
        </pc:spChg>
        <pc:grpChg chg="mod">
          <ac:chgData name="Lisa Hayes" userId="987ffc5f-2c6d-4b98-b297-6f9b2f64b1f3" providerId="ADAL" clId="{F7836CE8-7B5B-48B9-931D-8DD224638636}" dt="2019-08-16T19:15:12.835" v="110" actId="555"/>
          <ac:grpSpMkLst>
            <pc:docMk/>
            <pc:sldMk cId="3708042991" sldId="271"/>
            <ac:grpSpMk id="102" creationId="{2FCCBBB3-601E-49B8-A2F9-44A3F6D647CB}"/>
          </ac:grpSpMkLst>
        </pc:grpChg>
        <pc:grpChg chg="mod">
          <ac:chgData name="Lisa Hayes" userId="987ffc5f-2c6d-4b98-b297-6f9b2f64b1f3" providerId="ADAL" clId="{F7836CE8-7B5B-48B9-931D-8DD224638636}" dt="2019-08-16T19:15:12.835" v="110" actId="555"/>
          <ac:grpSpMkLst>
            <pc:docMk/>
            <pc:sldMk cId="3708042991" sldId="271"/>
            <ac:grpSpMk id="105" creationId="{C942A5D7-FC72-457D-B09A-7FC3F32987AE}"/>
          </ac:grpSpMkLst>
        </pc:grpChg>
        <pc:grpChg chg="mod">
          <ac:chgData name="Lisa Hayes" userId="987ffc5f-2c6d-4b98-b297-6f9b2f64b1f3" providerId="ADAL" clId="{F7836CE8-7B5B-48B9-931D-8DD224638636}" dt="2019-08-16T19:15:12.835" v="110" actId="555"/>
          <ac:grpSpMkLst>
            <pc:docMk/>
            <pc:sldMk cId="3708042991" sldId="271"/>
            <ac:grpSpMk id="106" creationId="{0ACB66C0-76B8-4EDC-B8B7-8EFDACB5B50B}"/>
          </ac:grpSpMkLst>
        </pc:grpChg>
        <pc:grpChg chg="mod">
          <ac:chgData name="Lisa Hayes" userId="987ffc5f-2c6d-4b98-b297-6f9b2f64b1f3" providerId="ADAL" clId="{F7836CE8-7B5B-48B9-931D-8DD224638636}" dt="2019-08-16T19:15:12.835" v="110" actId="555"/>
          <ac:grpSpMkLst>
            <pc:docMk/>
            <pc:sldMk cId="3708042991" sldId="271"/>
            <ac:grpSpMk id="111" creationId="{E867D2F2-7DDD-4582-BF6A-76260EC4964E}"/>
          </ac:grpSpMkLst>
        </pc:grpChg>
        <pc:grpChg chg="mod">
          <ac:chgData name="Lisa Hayes" userId="987ffc5f-2c6d-4b98-b297-6f9b2f64b1f3" providerId="ADAL" clId="{F7836CE8-7B5B-48B9-931D-8DD224638636}" dt="2019-08-16T19:15:12.835" v="110" actId="555"/>
          <ac:grpSpMkLst>
            <pc:docMk/>
            <pc:sldMk cId="3708042991" sldId="271"/>
            <ac:grpSpMk id="113" creationId="{F2B29EB8-6156-445D-81F2-85F8D1D05967}"/>
          </ac:grpSpMkLst>
        </pc:grpChg>
        <pc:grpChg chg="mod">
          <ac:chgData name="Lisa Hayes" userId="987ffc5f-2c6d-4b98-b297-6f9b2f64b1f3" providerId="ADAL" clId="{F7836CE8-7B5B-48B9-931D-8DD224638636}" dt="2019-08-16T19:15:12.835" v="110" actId="555"/>
          <ac:grpSpMkLst>
            <pc:docMk/>
            <pc:sldMk cId="3708042991" sldId="271"/>
            <ac:grpSpMk id="121" creationId="{256FC86F-9CAF-421B-9417-24E46D52225B}"/>
          </ac:grpSpMkLst>
        </pc:grpChg>
        <pc:grpChg chg="mod">
          <ac:chgData name="Lisa Hayes" userId="987ffc5f-2c6d-4b98-b297-6f9b2f64b1f3" providerId="ADAL" clId="{F7836CE8-7B5B-48B9-931D-8DD224638636}" dt="2019-08-16T19:15:12.835" v="110" actId="555"/>
          <ac:grpSpMkLst>
            <pc:docMk/>
            <pc:sldMk cId="3708042991" sldId="271"/>
            <ac:grpSpMk id="123" creationId="{50B1A2F6-866B-411B-9597-0313D07D6AFF}"/>
          </ac:grpSpMkLst>
        </pc:grpChg>
      </pc:sldChg>
      <pc:sldChg chg="modSp">
        <pc:chgData name="Lisa Hayes" userId="987ffc5f-2c6d-4b98-b297-6f9b2f64b1f3" providerId="ADAL" clId="{F7836CE8-7B5B-48B9-931D-8DD224638636}" dt="2019-08-16T19:06:25.589" v="8" actId="20577"/>
        <pc:sldMkLst>
          <pc:docMk/>
          <pc:sldMk cId="1125365911" sldId="360"/>
        </pc:sldMkLst>
        <pc:graphicFrameChg chg="mod">
          <ac:chgData name="Lisa Hayes" userId="987ffc5f-2c6d-4b98-b297-6f9b2f64b1f3" providerId="ADAL" clId="{F7836CE8-7B5B-48B9-931D-8DD224638636}" dt="2019-08-16T19:06:25.589" v="8" actId="20577"/>
          <ac:graphicFrameMkLst>
            <pc:docMk/>
            <pc:sldMk cId="1125365911" sldId="360"/>
            <ac:graphicFrameMk id="7" creationId="{00000000-0000-0000-0000-000000000000}"/>
          </ac:graphicFrameMkLst>
        </pc:graphicFrameChg>
      </pc:sldChg>
      <pc:sldChg chg="modSp">
        <pc:chgData name="Lisa Hayes" userId="987ffc5f-2c6d-4b98-b297-6f9b2f64b1f3" providerId="ADAL" clId="{F7836CE8-7B5B-48B9-931D-8DD224638636}" dt="2019-08-16T19:07:36.770" v="13" actId="404"/>
        <pc:sldMkLst>
          <pc:docMk/>
          <pc:sldMk cId="3936913514" sldId="412"/>
        </pc:sldMkLst>
        <pc:spChg chg="mod">
          <ac:chgData name="Lisa Hayes" userId="987ffc5f-2c6d-4b98-b297-6f9b2f64b1f3" providerId="ADAL" clId="{F7836CE8-7B5B-48B9-931D-8DD224638636}" dt="2019-08-16T19:07:29.464" v="11" actId="404"/>
          <ac:spMkLst>
            <pc:docMk/>
            <pc:sldMk cId="3936913514" sldId="412"/>
            <ac:spMk id="8" creationId="{00000000-0000-0000-0000-000000000000}"/>
          </ac:spMkLst>
        </pc:spChg>
        <pc:spChg chg="mod">
          <ac:chgData name="Lisa Hayes" userId="987ffc5f-2c6d-4b98-b297-6f9b2f64b1f3" providerId="ADAL" clId="{F7836CE8-7B5B-48B9-931D-8DD224638636}" dt="2019-08-16T19:07:33.544" v="12" actId="404"/>
          <ac:spMkLst>
            <pc:docMk/>
            <pc:sldMk cId="3936913514" sldId="412"/>
            <ac:spMk id="12" creationId="{00000000-0000-0000-0000-000000000000}"/>
          </ac:spMkLst>
        </pc:spChg>
        <pc:spChg chg="mod">
          <ac:chgData name="Lisa Hayes" userId="987ffc5f-2c6d-4b98-b297-6f9b2f64b1f3" providerId="ADAL" clId="{F7836CE8-7B5B-48B9-931D-8DD224638636}" dt="2019-08-16T19:07:36.770" v="13" actId="404"/>
          <ac:spMkLst>
            <pc:docMk/>
            <pc:sldMk cId="3936913514" sldId="412"/>
            <ac:spMk id="17" creationId="{00000000-0000-0000-0000-000000000000}"/>
          </ac:spMkLst>
        </pc:spChg>
      </pc:sldChg>
      <pc:sldChg chg="modSp modAnim">
        <pc:chgData name="Lisa Hayes" userId="987ffc5f-2c6d-4b98-b297-6f9b2f64b1f3" providerId="ADAL" clId="{F7836CE8-7B5B-48B9-931D-8DD224638636}" dt="2019-08-22T21:50:39.018" v="132" actId="20577"/>
        <pc:sldMkLst>
          <pc:docMk/>
          <pc:sldMk cId="1182700259" sldId="461"/>
        </pc:sldMkLst>
        <pc:spChg chg="mod">
          <ac:chgData name="Lisa Hayes" userId="987ffc5f-2c6d-4b98-b297-6f9b2f64b1f3" providerId="ADAL" clId="{F7836CE8-7B5B-48B9-931D-8DD224638636}" dt="2019-08-22T21:50:39.018" v="132" actId="20577"/>
          <ac:spMkLst>
            <pc:docMk/>
            <pc:sldMk cId="1182700259" sldId="461"/>
            <ac:spMk id="3" creationId="{00000000-0000-0000-0000-000000000000}"/>
          </ac:spMkLst>
        </pc:spChg>
      </pc:sldChg>
      <pc:sldChg chg="addSp delSp modSp delAnim modAnim">
        <pc:chgData name="Lisa Hayes" userId="987ffc5f-2c6d-4b98-b297-6f9b2f64b1f3" providerId="ADAL" clId="{F7836CE8-7B5B-48B9-931D-8DD224638636}" dt="2019-08-27T23:15:07.519" v="260" actId="478"/>
        <pc:sldMkLst>
          <pc:docMk/>
          <pc:sldMk cId="1918843318" sldId="499"/>
        </pc:sldMkLst>
        <pc:spChg chg="add del mod">
          <ac:chgData name="Lisa Hayes" userId="987ffc5f-2c6d-4b98-b297-6f9b2f64b1f3" providerId="ADAL" clId="{F7836CE8-7B5B-48B9-931D-8DD224638636}" dt="2019-08-27T23:15:07.519" v="260" actId="478"/>
          <ac:spMkLst>
            <pc:docMk/>
            <pc:sldMk cId="1918843318" sldId="499"/>
            <ac:spMk id="9" creationId="{8BF01EF0-7BD9-4D60-B191-3A821B78B64B}"/>
          </ac:spMkLst>
        </pc:spChg>
        <pc:spChg chg="mod">
          <ac:chgData name="Lisa Hayes" userId="987ffc5f-2c6d-4b98-b297-6f9b2f64b1f3" providerId="ADAL" clId="{F7836CE8-7B5B-48B9-931D-8DD224638636}" dt="2019-08-21T21:27:24.508" v="127" actId="1076"/>
          <ac:spMkLst>
            <pc:docMk/>
            <pc:sldMk cId="1918843318" sldId="499"/>
            <ac:spMk id="22" creationId="{00000000-0000-0000-0000-000000000000}"/>
          </ac:spMkLst>
        </pc:spChg>
        <pc:spChg chg="del mod">
          <ac:chgData name="Lisa Hayes" userId="987ffc5f-2c6d-4b98-b297-6f9b2f64b1f3" providerId="ADAL" clId="{F7836CE8-7B5B-48B9-931D-8DD224638636}" dt="2019-08-27T23:09:23.112" v="245" actId="478"/>
          <ac:spMkLst>
            <pc:docMk/>
            <pc:sldMk cId="1918843318" sldId="499"/>
            <ac:spMk id="25" creationId="{00000000-0000-0000-0000-000000000000}"/>
          </ac:spMkLst>
        </pc:spChg>
        <pc:spChg chg="mod">
          <ac:chgData name="Lisa Hayes" userId="987ffc5f-2c6d-4b98-b297-6f9b2f64b1f3" providerId="ADAL" clId="{F7836CE8-7B5B-48B9-931D-8DD224638636}" dt="2019-08-27T23:10:23.480" v="251" actId="1076"/>
          <ac:spMkLst>
            <pc:docMk/>
            <pc:sldMk cId="1918843318" sldId="499"/>
            <ac:spMk id="33" creationId="{9C2736D1-E554-2B42-9F37-8CB031FED900}"/>
          </ac:spMkLst>
        </pc:spChg>
        <pc:spChg chg="add mod">
          <ac:chgData name="Lisa Hayes" userId="987ffc5f-2c6d-4b98-b297-6f9b2f64b1f3" providerId="ADAL" clId="{F7836CE8-7B5B-48B9-931D-8DD224638636}" dt="2019-08-27T23:09:45.842" v="250" actId="14100"/>
          <ac:spMkLst>
            <pc:docMk/>
            <pc:sldMk cId="1918843318" sldId="499"/>
            <ac:spMk id="34" creationId="{E3BDBAFB-2D59-4C14-AA8E-546293F4A735}"/>
          </ac:spMkLst>
        </pc:spChg>
        <pc:picChg chg="add del mod">
          <ac:chgData name="Lisa Hayes" userId="987ffc5f-2c6d-4b98-b297-6f9b2f64b1f3" providerId="ADAL" clId="{F7836CE8-7B5B-48B9-931D-8DD224638636}" dt="2019-08-27T23:15:07.519" v="260" actId="478"/>
          <ac:picMkLst>
            <pc:docMk/>
            <pc:sldMk cId="1918843318" sldId="499"/>
            <ac:picMk id="8" creationId="{7DFDB948-3214-4EFC-B210-CD5AA6501FE3}"/>
          </ac:picMkLst>
        </pc:picChg>
      </pc:sldChg>
      <pc:sldChg chg="modSp add del">
        <pc:chgData name="Lisa Hayes" userId="987ffc5f-2c6d-4b98-b297-6f9b2f64b1f3" providerId="ADAL" clId="{F7836CE8-7B5B-48B9-931D-8DD224638636}" dt="2019-08-26T20:38:44.570" v="205" actId="2696"/>
        <pc:sldMkLst>
          <pc:docMk/>
          <pc:sldMk cId="2577384621" sldId="516"/>
        </pc:sldMkLst>
        <pc:graphicFrameChg chg="mod">
          <ac:chgData name="Lisa Hayes" userId="987ffc5f-2c6d-4b98-b297-6f9b2f64b1f3" providerId="ADAL" clId="{F7836CE8-7B5B-48B9-931D-8DD224638636}" dt="2019-08-26T20:29:23.318" v="148"/>
          <ac:graphicFrameMkLst>
            <pc:docMk/>
            <pc:sldMk cId="2577384621" sldId="516"/>
            <ac:graphicFrameMk id="5" creationId="{00000000-0000-0000-0000-000000000000}"/>
          </ac:graphicFrameMkLst>
        </pc:graphicFrameChg>
      </pc:sldChg>
      <pc:sldChg chg="modSp">
        <pc:chgData name="Lisa Hayes" userId="987ffc5f-2c6d-4b98-b297-6f9b2f64b1f3" providerId="ADAL" clId="{F7836CE8-7B5B-48B9-931D-8DD224638636}" dt="2019-08-27T23:11:03.500" v="256" actId="14100"/>
        <pc:sldMkLst>
          <pc:docMk/>
          <pc:sldMk cId="1441686201" sldId="519"/>
        </pc:sldMkLst>
        <pc:spChg chg="mod">
          <ac:chgData name="Lisa Hayes" userId="987ffc5f-2c6d-4b98-b297-6f9b2f64b1f3" providerId="ADAL" clId="{F7836CE8-7B5B-48B9-931D-8DD224638636}" dt="2019-08-27T23:11:03.500" v="256" actId="14100"/>
          <ac:spMkLst>
            <pc:docMk/>
            <pc:sldMk cId="1441686201" sldId="519"/>
            <ac:spMk id="11" creationId="{C0DA2C82-1784-49E0-BF8E-58EE2DE089CD}"/>
          </ac:spMkLst>
        </pc:spChg>
        <pc:spChg chg="mod">
          <ac:chgData name="Lisa Hayes" userId="987ffc5f-2c6d-4b98-b297-6f9b2f64b1f3" providerId="ADAL" clId="{F7836CE8-7B5B-48B9-931D-8DD224638636}" dt="2019-08-27T23:10:44.230" v="253" actId="14100"/>
          <ac:spMkLst>
            <pc:docMk/>
            <pc:sldMk cId="1441686201" sldId="519"/>
            <ac:spMk id="13" creationId="{C4AB9154-CC87-4FFF-BC0D-3B5AE98F343F}"/>
          </ac:spMkLst>
        </pc:spChg>
        <pc:spChg chg="mod">
          <ac:chgData name="Lisa Hayes" userId="987ffc5f-2c6d-4b98-b297-6f9b2f64b1f3" providerId="ADAL" clId="{F7836CE8-7B5B-48B9-931D-8DD224638636}" dt="2019-08-27T23:10:48.873" v="254" actId="14100"/>
          <ac:spMkLst>
            <pc:docMk/>
            <pc:sldMk cId="1441686201" sldId="519"/>
            <ac:spMk id="16" creationId="{2578D541-7151-F346-A011-BC66C2B309A6}"/>
          </ac:spMkLst>
        </pc:spChg>
      </pc:sldChg>
      <pc:sldChg chg="modAnim">
        <pc:chgData name="Lisa Hayes" userId="987ffc5f-2c6d-4b98-b297-6f9b2f64b1f3" providerId="ADAL" clId="{F7836CE8-7B5B-48B9-931D-8DD224638636}" dt="2019-08-22T21:33:49.846" v="131"/>
        <pc:sldMkLst>
          <pc:docMk/>
          <pc:sldMk cId="936552882" sldId="530"/>
        </pc:sldMkLst>
      </pc:sldChg>
      <pc:sldChg chg="modSp">
        <pc:chgData name="Lisa Hayes" userId="987ffc5f-2c6d-4b98-b297-6f9b2f64b1f3" providerId="ADAL" clId="{F7836CE8-7B5B-48B9-931D-8DD224638636}" dt="2019-08-16T19:12:58.492" v="103" actId="14100"/>
        <pc:sldMkLst>
          <pc:docMk/>
          <pc:sldMk cId="1210630464" sldId="1297"/>
        </pc:sldMkLst>
        <pc:graphicFrameChg chg="mod">
          <ac:chgData name="Lisa Hayes" userId="987ffc5f-2c6d-4b98-b297-6f9b2f64b1f3" providerId="ADAL" clId="{F7836CE8-7B5B-48B9-931D-8DD224638636}" dt="2019-08-16T19:12:58.492" v="103" actId="14100"/>
          <ac:graphicFrameMkLst>
            <pc:docMk/>
            <pc:sldMk cId="1210630464" sldId="1297"/>
            <ac:graphicFrameMk id="9" creationId="{8DB39F4A-E238-48EC-BF33-9F2C18DDC3C8}"/>
          </ac:graphicFrameMkLst>
        </pc:graphicFrameChg>
      </pc:sldChg>
      <pc:sldChg chg="ord">
        <pc:chgData name="Lisa Hayes" userId="987ffc5f-2c6d-4b98-b297-6f9b2f64b1f3" providerId="ADAL" clId="{F7836CE8-7B5B-48B9-931D-8DD224638636}" dt="2019-08-22T21:50:54.246" v="133"/>
        <pc:sldMkLst>
          <pc:docMk/>
          <pc:sldMk cId="1653030966" sldId="1298"/>
        </pc:sldMkLst>
      </pc:sldChg>
      <pc:sldChg chg="del">
        <pc:chgData name="Lisa Hayes" userId="987ffc5f-2c6d-4b98-b297-6f9b2f64b1f3" providerId="ADAL" clId="{F7836CE8-7B5B-48B9-931D-8DD224638636}" dt="2019-08-26T20:38:37.115" v="204" actId="2696"/>
        <pc:sldMkLst>
          <pc:docMk/>
          <pc:sldMk cId="3287368949" sldId="1310"/>
        </pc:sldMkLst>
      </pc:sldChg>
      <pc:sldChg chg="addSp modSp add">
        <pc:chgData name="Lisa Hayes" userId="987ffc5f-2c6d-4b98-b297-6f9b2f64b1f3" providerId="ADAL" clId="{F7836CE8-7B5B-48B9-931D-8DD224638636}" dt="2019-08-26T20:35:58.870" v="197"/>
        <pc:sldMkLst>
          <pc:docMk/>
          <pc:sldMk cId="3350095282" sldId="1311"/>
        </pc:sldMkLst>
        <pc:spChg chg="mod">
          <ac:chgData name="Lisa Hayes" userId="987ffc5f-2c6d-4b98-b297-6f9b2f64b1f3" providerId="ADAL" clId="{F7836CE8-7B5B-48B9-931D-8DD224638636}" dt="2019-08-26T20:29:37.218" v="150"/>
          <ac:spMkLst>
            <pc:docMk/>
            <pc:sldMk cId="3350095282" sldId="1311"/>
            <ac:spMk id="2" creationId="{764FC752-8839-4E09-BF0D-CFD2F234BA41}"/>
          </ac:spMkLst>
        </pc:spChg>
        <pc:graphicFrameChg chg="add mod">
          <ac:chgData name="Lisa Hayes" userId="987ffc5f-2c6d-4b98-b297-6f9b2f64b1f3" providerId="ADAL" clId="{F7836CE8-7B5B-48B9-931D-8DD224638636}" dt="2019-08-26T20:35:58.870" v="197"/>
          <ac:graphicFrameMkLst>
            <pc:docMk/>
            <pc:sldMk cId="3350095282" sldId="1311"/>
            <ac:graphicFrameMk id="5" creationId="{49136E88-6286-4AC2-BFCD-9EFC7965D54A}"/>
          </ac:graphicFrameMkLst>
        </pc:graphicFrameChg>
      </pc:sldChg>
      <pc:sldChg chg="add ord">
        <pc:chgData name="Lisa Hayes" userId="987ffc5f-2c6d-4b98-b297-6f9b2f64b1f3" providerId="ADAL" clId="{F7836CE8-7B5B-48B9-931D-8DD224638636}" dt="2019-08-26T20:38:30.075" v="203"/>
        <pc:sldMkLst>
          <pc:docMk/>
          <pc:sldMk cId="3448858939" sldId="1312"/>
        </pc:sldMkLst>
      </pc:sldChg>
      <pc:sldChg chg="add del">
        <pc:chgData name="Lisa Hayes" userId="987ffc5f-2c6d-4b98-b297-6f9b2f64b1f3" providerId="ADAL" clId="{F7836CE8-7B5B-48B9-931D-8DD224638636}" dt="2019-08-26T20:37:53.440" v="200"/>
        <pc:sldMkLst>
          <pc:docMk/>
          <pc:sldMk cId="4118084209" sldId="1312"/>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jpeg"/></Relationships>
</file>

<file path=ppt/diagrams/_rels/data8.xml.rels><?xml version="1.0" encoding="UTF-8" standalone="yes"?>
<Relationships xmlns="http://schemas.openxmlformats.org/package/2006/relationships"><Relationship Id="rId3" Type="http://schemas.openxmlformats.org/officeDocument/2006/relationships/hyperlink" Target="https://cetpa.net/" TargetMode="External"/><Relationship Id="rId2" Type="http://schemas.openxmlformats.org/officeDocument/2006/relationships/hyperlink" Target="http://csis.fcmat.org/Pages/Listserv.aspx" TargetMode="External"/><Relationship Id="rId1" Type="http://schemas.openxmlformats.org/officeDocument/2006/relationships/hyperlink" Target="http://www.cde.ca.gov/ds/sp/cl/listservs.asp" TargetMode="External"/><Relationship Id="rId5" Type="http://schemas.openxmlformats.org/officeDocument/2006/relationships/hyperlink" Target="http://www.cde.ca.gov/fg/aa/lc/" TargetMode="External"/><Relationship Id="rId4" Type="http://schemas.openxmlformats.org/officeDocument/2006/relationships/hyperlink" Target="http://www.cde.ca.gov/ta/tg/sa/sbac-updates.asp"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jpeg"/></Relationships>
</file>

<file path=ppt/diagrams/_rels/drawing8.xml.rels><?xml version="1.0" encoding="UTF-8" standalone="yes"?>
<Relationships xmlns="http://schemas.openxmlformats.org/package/2006/relationships"><Relationship Id="rId3" Type="http://schemas.openxmlformats.org/officeDocument/2006/relationships/hyperlink" Target="http://www.cde.ca.gov/ta/tg/sa/sbac-updates.asp" TargetMode="External"/><Relationship Id="rId2" Type="http://schemas.openxmlformats.org/officeDocument/2006/relationships/hyperlink" Target="http://csis.fcmat.org/Pages/Listserv.aspx" TargetMode="External"/><Relationship Id="rId1" Type="http://schemas.openxmlformats.org/officeDocument/2006/relationships/hyperlink" Target="http://www.cde.ca.gov/ds/sp/cl/listservs.asp" TargetMode="External"/><Relationship Id="rId5" Type="http://schemas.openxmlformats.org/officeDocument/2006/relationships/hyperlink" Target="https://cetpa.net/" TargetMode="External"/><Relationship Id="rId4" Type="http://schemas.openxmlformats.org/officeDocument/2006/relationships/hyperlink" Target="http://www.cde.ca.gov/fg/aa/lc/"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CALPADS Intro</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solidFill>
          <a:srgbClr val="AFC5AF">
            <a:alpha val="89804"/>
          </a:srgbClr>
        </a:solidFill>
      </dgm:spPr>
      <dgm:t>
        <a:bodyPr/>
        <a:lstStyle/>
        <a:p>
          <a:pPr rtl="0"/>
          <a:r>
            <a:rPr lang="en-US" altLang="en-US" b="1" dirty="0">
              <a:solidFill>
                <a:schemeClr val="tx1"/>
              </a:solidFill>
            </a:rPr>
            <a:t>Data Coordinator Orientation</a:t>
          </a:r>
          <a:endParaRPr lang="en-US" b="1"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CALPADS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dirty="0"/>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dirty="0"/>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dirty="0"/>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dirty="0">
              <a:latin typeface="Arial Black"/>
            </a:rPr>
            <a:t>Data Privacy</a:t>
          </a:r>
          <a:endParaRPr lang="en-US" b="1" dirty="0"/>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dirty="0">
              <a:solidFill>
                <a:schemeClr val="tx1"/>
              </a:solidFill>
              <a:latin typeface="+mn-lt"/>
            </a:rPr>
            <a:t>LEA Admin </a:t>
          </a:r>
          <a:r>
            <a:rPr lang="en-US" b="0" dirty="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dirty="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dgm:t>
        <a:bodyP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dgm:t>
        <a:bodyP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dgm:t>
        <a:bodyPr/>
        <a:lstStyle/>
        <a:p>
          <a:pPr algn="ctr"/>
          <a:r>
            <a:rPr lang="en-US" sz="1300" dirty="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FE693F0A-0590-4791-929A-8B0DFB90D6B2}">
      <dgm:prSet phldrT="[Text]" custT="1"/>
      <dgm:spPr/>
      <dgm:t>
        <a:bodyPr/>
        <a:lstStyle/>
        <a:p>
          <a:pPr algn="ctr"/>
          <a:r>
            <a:rPr lang="en-US" sz="1300" dirty="0"/>
            <a:t>Data Population</a:t>
          </a:r>
        </a:p>
      </dgm:t>
    </dgm:pt>
    <dgm:pt modelId="{40DEA9A1-04E2-4C30-B472-31094477377E}" type="parTrans" cxnId="{311FFD36-4718-40CA-A0B3-51EED3398058}">
      <dgm:prSet/>
      <dgm:spPr/>
      <dgm:t>
        <a:bodyPr/>
        <a:lstStyle/>
        <a:p>
          <a:endParaRPr lang="en-US"/>
        </a:p>
      </dgm:t>
    </dgm:pt>
    <dgm:pt modelId="{4A7AA3EA-9A31-44E3-A2E5-6946D42CDBA4}" type="sibTrans" cxnId="{311FFD36-4718-40CA-A0B3-51EED3398058}">
      <dgm:prSet/>
      <dgm:spPr/>
      <dgm:t>
        <a:bodyPr/>
        <a:lstStyle/>
        <a:p>
          <a:endParaRPr lang="en-US"/>
        </a:p>
      </dgm:t>
    </dgm:pt>
    <dgm:pt modelId="{72523C17-FB7C-4049-A88F-31329218BA72}">
      <dgm:prSet phldrT="[Text]" custT="1"/>
      <dgm:spPr/>
      <dgm:t>
        <a:bodyP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lstStyle/>
        <a:p>
          <a:pPr algn="ctr"/>
          <a:r>
            <a:rPr lang="en-US" sz="1300" dirty="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dgm:t>
        <a:bodyPr/>
        <a:lstStyle/>
        <a:p>
          <a:pPr algn="ctr"/>
          <a:r>
            <a:rPr lang="en-US" sz="1300" dirty="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dgm:t>
        <a:bodyPr/>
        <a:lstStyle/>
        <a:p>
          <a:pPr algn="ctr"/>
          <a:r>
            <a:rPr lang="en-US" sz="1300" dirty="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dgm:t>
        <a:bodyP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dirty="0"/>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dirty="0"/>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23393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2"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311FFD36-4718-40CA-A0B3-51EED3398058}" srcId="{9D3A7012-FB17-4208-908F-3F5271BD8099}" destId="{FE693F0A-0590-4791-929A-8B0DFB90D6B2}" srcOrd="0" destOrd="0" parTransId="{40DEA9A1-04E2-4C30-B472-31094477377E}" sibTransId="{4A7AA3EA-9A31-44E3-A2E5-6946D42CDBA4}"/>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2" presId="urn:microsoft.com/office/officeart/2005/8/layout/hierarchy3"/>
    <dgm:cxn modelId="{A9D3D255-A2AF-44D5-AFB6-0C8AAD57DF4A}" srcId="{A139F051-93AE-4C9E-A45D-178CFC443E21}" destId="{B7799AF1-D484-486D-9DAB-325E821F59A3}" srcOrd="2" destOrd="0" parTransId="{F3B74A81-CA8D-4FB5-8287-77E49AF43BE0}" sibTransId="{E1461868-B11F-4B16-806B-DA754AF3F35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5B72DB6B-EAD5-405C-A38D-8605BA61512E}" type="presOf" srcId="{B35341F4-BC4B-4E94-AF93-40422A68CD8A}" destId="{ADBCA7FD-4696-404B-8581-2010A10D6EAD}" srcOrd="0" destOrd="2"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A6702AB0-176A-45AB-886E-75380926E9F9}" type="presOf" srcId="{FE693F0A-0590-4791-929A-8B0DFB90D6B2}" destId="{8D22A464-22B9-4142-AE2E-0C8E5A622196}" srcOrd="0" destOrd="1" presId="urn:microsoft.com/office/officeart/2005/8/layout/hierarchy3"/>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1"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3"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solidFill>
          <a:srgbClr val="F4ECEF"/>
        </a:solidFill>
        <a:effectLst>
          <a:outerShdw blurRad="50800" dist="38100" dir="2700000" algn="tl" rotWithShape="0">
            <a:prstClr val="black">
              <a:alpha val="40000"/>
            </a:prstClr>
          </a:outerShdw>
        </a:effectLst>
      </dgm:spPr>
      <dgm:t>
        <a:bodyPr/>
        <a:lstStyle/>
        <a:p>
          <a:r>
            <a:rPr lang="en-US" sz="2000" b="1" dirty="0">
              <a:solidFill>
                <a:srgbClr val="46C1BD"/>
              </a:solidFill>
            </a:rPr>
            <a:t>Local Control Funding Formula (LCFF)</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solidFill>
          <a:srgbClr val="F4ECEF"/>
        </a:solidFill>
        <a:effectLst>
          <a:outerShdw blurRad="50800" dist="38100" dir="2700000" algn="tl" rotWithShape="0">
            <a:prstClr val="black">
              <a:alpha val="40000"/>
            </a:prstClr>
          </a:outerShdw>
        </a:effectLst>
      </dgm:spPr>
      <dgm:t>
        <a:bodyPr/>
        <a:lstStyle/>
        <a:p>
          <a:r>
            <a:rPr lang="en-US" sz="1800" dirty="0">
              <a:solidFill>
                <a:schemeClr val="tx1">
                  <a:lumMod val="75000"/>
                  <a:lumOff val="25000"/>
                </a:schemeClr>
              </a:solidFill>
            </a:rPr>
            <a:t>2013 - Governs school financing, provided for local decision-making, and measuring school progress broadly.</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solidFill>
          <a:srgbClr val="F0EBF4"/>
        </a:solidFill>
        <a:effectLst>
          <a:outerShdw blurRad="50800" dist="38100" dir="2700000" algn="tl" rotWithShape="0">
            <a:prstClr val="black">
              <a:alpha val="40000"/>
            </a:prstClr>
          </a:outerShdw>
        </a:effectLst>
      </dgm:spPr>
      <dgm:t>
        <a:bodyPr/>
        <a:lstStyle/>
        <a:p>
          <a:r>
            <a:rPr lang="en-US" sz="2000" b="1" dirty="0">
              <a:solidFill>
                <a:srgbClr val="FF735D"/>
              </a:solidFill>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solidFill>
          <a:srgbClr val="F0EBF4"/>
        </a:solidFill>
        <a:effectLst>
          <a:outerShdw blurRad="50800" dist="38100" dir="2700000" algn="tl" rotWithShape="0">
            <a:prstClr val="black">
              <a:alpha val="40000"/>
            </a:prstClr>
          </a:outerShdw>
        </a:effectLst>
      </dgm:spPr>
      <dgm:t>
        <a:bodyPr/>
        <a:lstStyle/>
        <a:p>
          <a:r>
            <a:rPr lang="en-US" sz="1800" dirty="0">
              <a:solidFill>
                <a:schemeClr val="tx1">
                  <a:lumMod val="75000"/>
                  <a:lumOff val="25000"/>
                </a:schemeClr>
              </a:solidFill>
            </a:rPr>
            <a:t>2015 – Reauthorization of the Elementary and Secondary Education Act (ESEA), replaced NCLB.</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solidFill>
          <a:srgbClr val="EFF1FA"/>
        </a:solidFill>
        <a:effectLst>
          <a:outerShdw blurRad="50800" dist="38100" dir="2700000" algn="tl" rotWithShape="0">
            <a:prstClr val="black">
              <a:alpha val="40000"/>
            </a:prstClr>
          </a:outerShdw>
        </a:effectLst>
      </dgm:spPr>
      <dgm:t>
        <a:bodyPr/>
        <a:lstStyle/>
        <a:p>
          <a:r>
            <a:rPr lang="en-US" sz="2000" b="1" dirty="0">
              <a:solidFill>
                <a:srgbClr val="555FAD"/>
              </a:solidFill>
            </a:rPr>
            <a:t>No Child Left Behind (NCLB)</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8CAC9990-7A06-4713-A24F-D6C85797C36E}">
      <dgm:prSet phldrT="[Text]" custT="1"/>
      <dgm:spPr>
        <a:solidFill>
          <a:srgbClr val="EFF1FA"/>
        </a:solidFill>
        <a:effectLst>
          <a:outerShdw blurRad="50800" dist="38100" dir="2700000" algn="tl" rotWithShape="0">
            <a:prstClr val="black">
              <a:alpha val="40000"/>
            </a:prstClr>
          </a:outerShdw>
        </a:effectLst>
      </dgm:spPr>
      <dgm:t>
        <a:bodyPr/>
        <a:lstStyle/>
        <a:p>
          <a:r>
            <a:rPr lang="en-US" sz="1800" dirty="0">
              <a:solidFill>
                <a:schemeClr val="tx1">
                  <a:lumMod val="75000"/>
                  <a:lumOff val="25000"/>
                </a:schemeClr>
              </a:solidFill>
            </a:rPr>
            <a:t>2002 - </a:t>
          </a:r>
          <a:r>
            <a:rPr lang="en-US" sz="1800" b="0" i="0" u="none" dirty="0">
              <a:solidFill>
                <a:schemeClr val="tx1">
                  <a:lumMod val="75000"/>
                  <a:lumOff val="25000"/>
                </a:schemeClr>
              </a:solidFill>
            </a:rPr>
            <a:t>Put measures in place to expose achievement gaps among traditionally underserved students and their peers. </a:t>
          </a:r>
          <a:endParaRPr lang="en-US" sz="1800" dirty="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B944A688-C3A0-4FB7-90FC-2BFA550874A6}">
      <dgm:prSet phldrT="[Text]" custT="1"/>
      <dgm:spPr>
        <a:solidFill>
          <a:srgbClr val="F0EBF4"/>
        </a:solidFill>
        <a:effectLst>
          <a:outerShdw blurRad="50800" dist="38100" dir="2700000" algn="tl" rotWithShape="0">
            <a:prstClr val="black">
              <a:alpha val="40000"/>
            </a:prstClr>
          </a:outerShdw>
        </a:effectLst>
      </dgm:spPr>
      <dgm:t>
        <a:bodyPr/>
        <a:lstStyle/>
        <a:p>
          <a:r>
            <a:rPr lang="en-US" sz="1800" b="0" i="0" u="none" strike="noStrike" dirty="0">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dirty="0">
            <a:solidFill>
              <a:schemeClr val="tx1">
                <a:lumMod val="75000"/>
                <a:lumOff val="25000"/>
              </a:schemeClr>
            </a:solidFill>
          </a:endParaRPr>
        </a:p>
      </dgm:t>
    </dgm:pt>
    <dgm:pt modelId="{20C5C90F-EA0C-4284-A22E-BD2EB4EA3ABE}" type="parTrans" cxnId="{5045C48F-0082-48B5-9A92-3485FB46D2D3}">
      <dgm:prSet/>
      <dgm:spPr/>
      <dgm:t>
        <a:bodyPr/>
        <a:lstStyle/>
        <a:p>
          <a:endParaRPr lang="en-US">
            <a:solidFill>
              <a:schemeClr val="tx1">
                <a:lumMod val="75000"/>
                <a:lumOff val="25000"/>
              </a:schemeClr>
            </a:solidFill>
          </a:endParaRPr>
        </a:p>
      </dgm:t>
    </dgm:pt>
    <dgm:pt modelId="{D5499E97-81D5-4030-95F2-964BE744A0A3}" type="sibTrans" cxnId="{5045C48F-0082-48B5-9A92-3485FB46D2D3}">
      <dgm:prSet/>
      <dgm:spPr/>
      <dgm:t>
        <a:bodyPr/>
        <a:lstStyle/>
        <a:p>
          <a:endParaRPr lang="en-US">
            <a:solidFill>
              <a:schemeClr val="tx1">
                <a:lumMod val="75000"/>
                <a:lumOff val="25000"/>
              </a:schemeClr>
            </a:solidFill>
          </a:endParaRPr>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3" custLinFactNeighborX="-5734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3" custScaleX="121577" custScaleY="167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3" custLinFactNeighborX="-5734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3" custScaleX="121577" custScaleY="180635">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3" custLinFactNeighborX="-5734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3" custScaleX="121577" custScaleY="133346">
        <dgm:presLayoutVars>
          <dgm:bulletEnabled val="1"/>
        </dgm:presLayoutVars>
      </dgm:prSet>
      <dgm:spPr/>
    </dgm:pt>
  </dgm:ptLst>
  <dgm:cxnLst>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2C99746D-6F4E-45A8-A5CA-0954FBF246A8}" type="presOf" srcId="{8CAC9990-7A06-4713-A24F-D6C85797C36E}" destId="{5BF4C08E-84EE-4DC4-BC8D-233C55B1195F}" srcOrd="0" destOrd="1" presId="urn:microsoft.com/office/officeart/2005/8/layout/vList3"/>
    <dgm:cxn modelId="{94B66A7E-3C81-49C1-94AF-65AE2C966D24}" srcId="{FD4A3D80-17AB-4B1D-BD9E-BCBE3AB6A715}" destId="{9F0F63B6-07F4-4064-B4A2-4569F11489FC}" srcOrd="0" destOrd="0" parTransId="{BE0A1DF8-36EE-41A7-8A9C-D70580B3EE83}" sibTransId="{EA7FA220-E35C-44EF-82D4-6F6054034C44}"/>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5045C48F-0082-48B5-9A92-3485FB46D2D3}" srcId="{414FBAF1-3C94-4DA8-B63E-35899A325A1D}" destId="{B944A688-C3A0-4FB7-90FC-2BFA550874A6}" srcOrd="1" destOrd="0" parTransId="{20C5C90F-EA0C-4284-A22E-BD2EB4EA3ABE}" sibTransId="{D5499E97-81D5-4030-95F2-964BE744A0A3}"/>
    <dgm:cxn modelId="{0930BC93-9D7E-4F72-9216-10C8739A6F22}" type="presOf" srcId="{F948468A-033A-4D3F-9E6D-3FB5763D165B}" destId="{AB1706E1-6B81-4A38-A194-521E4C9AEE61}" srcOrd="0" destOrd="1"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B5D8ACD3-5BD9-4A4C-9235-AE1DB3C7DD02}" type="presOf" srcId="{B944A688-C3A0-4FB7-90FC-2BFA550874A6}" destId="{56196E6D-2BA2-48C3-B0CE-8C5318B6B5CC}" srcOrd="0" destOrd="2"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5C33B-1978-4B43-91CA-055951B9674E}" type="doc">
      <dgm:prSet loTypeId="urn:microsoft.com/office/officeart/2011/layout/TabList" loCatId="list" qsTypeId="urn:microsoft.com/office/officeart/2005/8/quickstyle/simple3" qsCatId="simple" csTypeId="urn:microsoft.com/office/officeart/2005/8/colors/accent3_5" csCatId="accent3" phldr="1"/>
      <dgm:spPr/>
      <dgm:t>
        <a:bodyPr/>
        <a:lstStyle/>
        <a:p>
          <a:endParaRPr lang="en-US"/>
        </a:p>
      </dgm:t>
    </dgm:pt>
    <dgm:pt modelId="{DC8057FA-4D14-40A0-BC3E-16E3316A041C}">
      <dgm:prSet phldrT="[Text]" custT="1"/>
      <dgm:spPr>
        <a:solidFill>
          <a:srgbClr val="F4ECEF"/>
        </a:solidFill>
        <a:ln>
          <a:noFill/>
        </a:ln>
        <a:effectLst>
          <a:outerShdw blurRad="50800" dist="38100" dir="2700000" algn="tl" rotWithShape="0">
            <a:prstClr val="black">
              <a:alpha val="40000"/>
            </a:prstClr>
          </a:outerShdw>
        </a:effectLst>
      </dgm:spPr>
      <dgm:t>
        <a:bodyPr/>
        <a:lstStyle/>
        <a:p>
          <a:r>
            <a:rPr lang="en-US" sz="2400" b="1" dirty="0">
              <a:solidFill>
                <a:srgbClr val="555FAD"/>
              </a:solidFill>
              <a:effectLst>
                <a:outerShdw blurRad="50800" dist="38100" dir="2700000" algn="tl" rotWithShape="0">
                  <a:prstClr val="black">
                    <a:alpha val="40000"/>
                  </a:prstClr>
                </a:outerShdw>
              </a:effectLst>
            </a:rPr>
            <a:t>CALPADS</a:t>
          </a:r>
          <a:endParaRPr lang="en-US" sz="1400" b="1" dirty="0">
            <a:solidFill>
              <a:srgbClr val="555FAD"/>
            </a:solidFill>
            <a:effectLst>
              <a:outerShdw blurRad="50800" dist="38100" dir="2700000" algn="tl" rotWithShape="0">
                <a:prstClr val="black">
                  <a:alpha val="40000"/>
                </a:prstClr>
              </a:outerShdw>
            </a:effectLst>
          </a:endParaRPr>
        </a:p>
      </dgm:t>
    </dgm:pt>
    <dgm:pt modelId="{8590E74C-A19B-4431-A11E-8250771A414C}" type="parTrans" cxnId="{04FB8284-37C2-4903-ACC1-959327E94575}">
      <dgm:prSet/>
      <dgm:spPr/>
      <dgm:t>
        <a:bodyPr/>
        <a:lstStyle/>
        <a:p>
          <a:endParaRPr lang="en-US"/>
        </a:p>
      </dgm:t>
    </dgm:pt>
    <dgm:pt modelId="{EEBDDB8F-0586-44AD-8A6F-34E50031B2F6}" type="sibTrans" cxnId="{04FB8284-37C2-4903-ACC1-959327E94575}">
      <dgm:prSet/>
      <dgm:spPr/>
      <dgm:t>
        <a:bodyPr/>
        <a:lstStyle/>
        <a:p>
          <a:endParaRPr lang="en-US"/>
        </a:p>
      </dgm:t>
    </dgm:pt>
    <dgm:pt modelId="{8C763500-9FE6-4C92-86FA-D0B4C33BF973}">
      <dgm:prSet custT="1"/>
      <dgm:spPr>
        <a:solidFill>
          <a:srgbClr val="EFF1FA"/>
        </a:solidFill>
        <a:ln>
          <a:noFill/>
        </a:ln>
        <a:effectLst>
          <a:outerShdw blurRad="50800" dist="38100" dir="2700000" algn="tl" rotWithShape="0">
            <a:prstClr val="black">
              <a:alpha val="40000"/>
            </a:prstClr>
          </a:outerShdw>
        </a:effectLst>
      </dgm:spPr>
      <dgm:t>
        <a:bodyPr/>
        <a:lstStyle/>
        <a:p>
          <a:r>
            <a:rPr lang="en-US" sz="2400" b="1" dirty="0">
              <a:solidFill>
                <a:srgbClr val="FE7864"/>
              </a:solidFill>
              <a:effectLst>
                <a:outerShdw blurRad="50800" dist="38100" dir="2700000" algn="tl" rotWithShape="0">
                  <a:prstClr val="black">
                    <a:alpha val="40000"/>
                  </a:prstClr>
                </a:outerShdw>
              </a:effectLst>
            </a:rPr>
            <a:t>CBEDS-ORA</a:t>
          </a:r>
        </a:p>
      </dgm:t>
    </dgm:pt>
    <dgm:pt modelId="{AD0B49F5-808A-41FB-A21D-EA27E59B6D51}" type="parTrans" cxnId="{4C55770B-1094-4D30-8193-7C9741B6486D}">
      <dgm:prSet/>
      <dgm:spPr/>
      <dgm:t>
        <a:bodyPr/>
        <a:lstStyle/>
        <a:p>
          <a:endParaRPr lang="en-US"/>
        </a:p>
      </dgm:t>
    </dgm:pt>
    <dgm:pt modelId="{72D232D5-09DC-4B55-A32D-AAD86DBD5A43}" type="sibTrans" cxnId="{4C55770B-1094-4D30-8193-7C9741B6486D}">
      <dgm:prSet/>
      <dgm:spPr/>
      <dgm:t>
        <a:bodyPr/>
        <a:lstStyle/>
        <a:p>
          <a:endParaRPr lang="en-US"/>
        </a:p>
      </dgm:t>
    </dgm:pt>
    <dgm:pt modelId="{675912C3-280F-47E2-8196-BFE84F829D25}">
      <dgm:prSet custT="1"/>
      <dgm:spPr>
        <a:solidFill>
          <a:srgbClr val="F9F3F5"/>
        </a:solidFill>
        <a:ln>
          <a:noFill/>
        </a:ln>
        <a:effectLst>
          <a:outerShdw blurRad="50800" dist="38100" dir="2700000" algn="tl" rotWithShape="0">
            <a:prstClr val="black">
              <a:alpha val="40000"/>
            </a:prstClr>
          </a:outerShdw>
        </a:effectLst>
      </dgm:spPr>
      <dgm:t>
        <a:bodyPr/>
        <a:lstStyle/>
        <a:p>
          <a:r>
            <a:rPr lang="en-US" sz="2400" b="1" dirty="0">
              <a:solidFill>
                <a:srgbClr val="46C1BD"/>
              </a:solidFill>
              <a:effectLst>
                <a:outerShdw blurRad="50800" dist="38100" dir="2700000" algn="tl" rotWithShape="0">
                  <a:prstClr val="black">
                    <a:alpha val="40000"/>
                  </a:prstClr>
                </a:outerShdw>
              </a:effectLst>
            </a:rPr>
            <a:t>OPUS-CDS</a:t>
          </a:r>
        </a:p>
      </dgm:t>
    </dgm:pt>
    <dgm:pt modelId="{39503D0F-5E4A-414F-8EED-89383B4F26F1}" type="parTrans" cxnId="{95B5F7B6-FE3D-49BA-990D-5FDBCD9978D9}">
      <dgm:prSet/>
      <dgm:spPr/>
      <dgm:t>
        <a:bodyPr/>
        <a:lstStyle/>
        <a:p>
          <a:endParaRPr lang="en-US"/>
        </a:p>
      </dgm:t>
    </dgm:pt>
    <dgm:pt modelId="{BFDAB7C7-CE5F-4647-B1DB-170D1D98AC13}" type="sibTrans" cxnId="{95B5F7B6-FE3D-49BA-990D-5FDBCD9978D9}">
      <dgm:prSet/>
      <dgm:spPr/>
      <dgm:t>
        <a:bodyPr/>
        <a:lstStyle/>
        <a:p>
          <a:endParaRPr lang="en-US"/>
        </a:p>
      </dgm:t>
    </dgm:pt>
    <dgm:pt modelId="{5DD8F447-DF87-4525-9E6B-70AB4502A3EA}">
      <dgm:prSet custT="1"/>
      <dgm:spPr/>
      <dgm:t>
        <a:bodyPr lIns="91440" anchor="ctr"/>
        <a:lstStyle/>
        <a:p>
          <a:r>
            <a:rPr lang="en-US" sz="1800" b="1" dirty="0"/>
            <a:t>California Basic Educational Data System – Online Reporting Application</a:t>
          </a:r>
        </a:p>
      </dgm:t>
    </dgm:pt>
    <dgm:pt modelId="{335A4978-4AD2-45E5-ADCB-D21A28D51D19}" type="parTrans" cxnId="{FA5B569B-6C97-4E07-BD05-E6F217413B22}">
      <dgm:prSet/>
      <dgm:spPr/>
      <dgm:t>
        <a:bodyPr/>
        <a:lstStyle/>
        <a:p>
          <a:endParaRPr lang="en-US"/>
        </a:p>
      </dgm:t>
    </dgm:pt>
    <dgm:pt modelId="{7A7E4147-C95F-461E-851D-69BB8B40D0BF}" type="sibTrans" cxnId="{FA5B569B-6C97-4E07-BD05-E6F217413B22}">
      <dgm:prSet/>
      <dgm:spPr/>
      <dgm:t>
        <a:bodyPr/>
        <a:lstStyle/>
        <a:p>
          <a:endParaRPr lang="en-US"/>
        </a:p>
      </dgm:t>
    </dgm:pt>
    <dgm:pt modelId="{4C9C9FA6-F76A-4914-A956-399C81145F57}">
      <dgm:prSet phldrT="[Text]" custT="1"/>
      <dgm:spPr/>
      <dgm:t>
        <a:bodyPr lIns="91440" anchor="ctr"/>
        <a:lstStyle/>
        <a:p>
          <a:r>
            <a:rPr lang="en-US" sz="1800" b="1" dirty="0"/>
            <a:t>California Longitudinal Pupil Achievement Data System</a:t>
          </a:r>
        </a:p>
      </dgm:t>
    </dgm:pt>
    <dgm:pt modelId="{2E5FB9EB-BBF0-4542-9610-B6A962A83698}" type="parTrans" cxnId="{F32F775E-B41F-4A88-8975-7C78E5D0AF1A}">
      <dgm:prSet/>
      <dgm:spPr/>
      <dgm:t>
        <a:bodyPr/>
        <a:lstStyle/>
        <a:p>
          <a:endParaRPr lang="en-US"/>
        </a:p>
      </dgm:t>
    </dgm:pt>
    <dgm:pt modelId="{EED337C2-50A6-43D8-829F-B770356D3C52}" type="sibTrans" cxnId="{F32F775E-B41F-4A88-8975-7C78E5D0AF1A}">
      <dgm:prSet/>
      <dgm:spPr/>
      <dgm:t>
        <a:bodyPr/>
        <a:lstStyle/>
        <a:p>
          <a:endParaRPr lang="en-US"/>
        </a:p>
      </dgm:t>
    </dgm:pt>
    <dgm:pt modelId="{6975E9AF-ED1C-464E-A605-D1D3AE1C34A6}">
      <dgm:prSet custT="1"/>
      <dgm:spPr/>
      <dgm:t>
        <a:bodyPr lIns="91440" anchor="ctr"/>
        <a:lstStyle/>
        <a:p>
          <a:r>
            <a:rPr lang="en-US" sz="1800" b="1" dirty="0"/>
            <a:t>Online Public Update for Schools - County-District-School</a:t>
          </a:r>
        </a:p>
      </dgm:t>
    </dgm:pt>
    <dgm:pt modelId="{D6B1CEE5-7A78-43B4-AEDB-3A7CC709BCD4}" type="parTrans" cxnId="{DA6342C7-20FB-4088-8CF8-0D147968F6FA}">
      <dgm:prSet/>
      <dgm:spPr/>
      <dgm:t>
        <a:bodyPr/>
        <a:lstStyle/>
        <a:p>
          <a:endParaRPr lang="en-US"/>
        </a:p>
      </dgm:t>
    </dgm:pt>
    <dgm:pt modelId="{1E725344-9F45-4762-83C9-7E2516AE3CA0}" type="sibTrans" cxnId="{DA6342C7-20FB-4088-8CF8-0D147968F6FA}">
      <dgm:prSet/>
      <dgm:spPr/>
      <dgm:t>
        <a:bodyPr/>
        <a:lstStyle/>
        <a:p>
          <a:endParaRPr lang="en-US"/>
        </a:p>
      </dgm:t>
    </dgm:pt>
    <dgm:pt modelId="{1D29D0D5-692C-458B-BDF5-6826A6C3F9A5}">
      <dgm:prSet custT="1"/>
      <dgm:spPr/>
      <dgm:t>
        <a:bodyPr lIns="91440" anchor="ctr"/>
        <a:lstStyle/>
        <a:p>
          <a:r>
            <a:rPr lang="en-US" sz="1800" b="1" dirty="0"/>
            <a:t>Consolidated Application and Reporting System</a:t>
          </a:r>
        </a:p>
      </dgm:t>
    </dgm:pt>
    <dgm:pt modelId="{1406E4FF-2B16-4D83-BD54-42460CE07C4F}" type="parTrans" cxnId="{D0E1F8E7-9F5B-45C6-AF43-8E9654DADDEC}">
      <dgm:prSet/>
      <dgm:spPr/>
      <dgm:t>
        <a:bodyPr/>
        <a:lstStyle/>
        <a:p>
          <a:endParaRPr lang="en-US"/>
        </a:p>
      </dgm:t>
    </dgm:pt>
    <dgm:pt modelId="{F3112942-475C-4DE9-9D72-B05C59DC05CD}" type="sibTrans" cxnId="{D0E1F8E7-9F5B-45C6-AF43-8E9654DADDEC}">
      <dgm:prSet/>
      <dgm:spPr/>
      <dgm:t>
        <a:bodyPr/>
        <a:lstStyle/>
        <a:p>
          <a:endParaRPr lang="en-US"/>
        </a:p>
      </dgm:t>
    </dgm:pt>
    <dgm:pt modelId="{3B11E1F3-D8B1-44D7-B793-C1A182EAD109}">
      <dgm:prSet custT="1"/>
      <dgm:spPr>
        <a:solidFill>
          <a:srgbClr val="F0EBF4"/>
        </a:solidFill>
        <a:ln>
          <a:noFill/>
        </a:ln>
        <a:effectLst>
          <a:outerShdw blurRad="50800" dist="38100" dir="2700000" algn="tl" rotWithShape="0">
            <a:prstClr val="black">
              <a:alpha val="40000"/>
            </a:prstClr>
          </a:outerShdw>
        </a:effectLst>
      </dgm:spPr>
      <dgm:t>
        <a:bodyPr/>
        <a:lstStyle/>
        <a:p>
          <a:r>
            <a:rPr lang="en-US" sz="2400" b="1" dirty="0">
              <a:solidFill>
                <a:srgbClr val="7030A0"/>
              </a:solidFill>
              <a:effectLst>
                <a:outerShdw blurRad="50800" dist="38100" dir="2700000" algn="tl" rotWithShape="0">
                  <a:prstClr val="black">
                    <a:alpha val="40000"/>
                  </a:prstClr>
                </a:outerShdw>
              </a:effectLst>
            </a:rPr>
            <a:t>CARS</a:t>
          </a:r>
          <a:endParaRPr lang="en-US" b="1" dirty="0">
            <a:solidFill>
              <a:srgbClr val="7030A0"/>
            </a:solidFill>
            <a:effectLst>
              <a:outerShdw blurRad="50800" dist="38100" dir="2700000" algn="tl" rotWithShape="0">
                <a:prstClr val="black">
                  <a:alpha val="40000"/>
                </a:prstClr>
              </a:outerShdw>
            </a:effectLst>
          </a:endParaRPr>
        </a:p>
      </dgm:t>
    </dgm:pt>
    <dgm:pt modelId="{F316041D-3335-4F26-BA57-8F8F952CB1BC}" type="parTrans" cxnId="{57E6C2D8-E1DE-4C9D-9638-72D84C032D1F}">
      <dgm:prSet/>
      <dgm:spPr/>
      <dgm:t>
        <a:bodyPr/>
        <a:lstStyle/>
        <a:p>
          <a:endParaRPr lang="en-US"/>
        </a:p>
      </dgm:t>
    </dgm:pt>
    <dgm:pt modelId="{648ECD3C-2D42-4DB5-9A89-B012EF339E0E}" type="sibTrans" cxnId="{57E6C2D8-E1DE-4C9D-9638-72D84C032D1F}">
      <dgm:prSet/>
      <dgm:spPr/>
      <dgm:t>
        <a:bodyPr/>
        <a:lstStyle/>
        <a:p>
          <a:endParaRPr lang="en-US"/>
        </a:p>
      </dgm:t>
    </dgm:pt>
    <dgm:pt modelId="{AB1B4216-A1E1-4E1E-87AE-C9EF803473EA}" type="pres">
      <dgm:prSet presAssocID="{9095C33B-1978-4B43-91CA-055951B9674E}" presName="Name0" presStyleCnt="0">
        <dgm:presLayoutVars>
          <dgm:chMax/>
          <dgm:chPref val="3"/>
          <dgm:dir/>
          <dgm:animOne val="branch"/>
          <dgm:animLvl val="lvl"/>
        </dgm:presLayoutVars>
      </dgm:prSet>
      <dgm:spPr/>
    </dgm:pt>
    <dgm:pt modelId="{2F90820E-1C35-456F-9A68-7F37431F7323}" type="pres">
      <dgm:prSet presAssocID="{DC8057FA-4D14-40A0-BC3E-16E3316A041C}" presName="composite" presStyleCnt="0"/>
      <dgm:spPr/>
    </dgm:pt>
    <dgm:pt modelId="{295524FD-CA01-4DD9-AC53-4C766B63C56B}" type="pres">
      <dgm:prSet presAssocID="{DC8057FA-4D14-40A0-BC3E-16E3316A041C}" presName="FirstChild" presStyleLbl="revTx" presStyleIdx="0" presStyleCnt="4">
        <dgm:presLayoutVars>
          <dgm:chMax val="0"/>
          <dgm:chPref val="0"/>
          <dgm:bulletEnabled val="1"/>
        </dgm:presLayoutVars>
      </dgm:prSet>
      <dgm:spPr/>
    </dgm:pt>
    <dgm:pt modelId="{3FB52102-4E67-478E-A804-A83078486818}" type="pres">
      <dgm:prSet presAssocID="{DC8057FA-4D14-40A0-BC3E-16E3316A041C}" presName="Parent" presStyleLbl="alignNode1" presStyleIdx="0" presStyleCnt="4">
        <dgm:presLayoutVars>
          <dgm:chMax val="3"/>
          <dgm:chPref val="3"/>
          <dgm:bulletEnabled val="1"/>
        </dgm:presLayoutVars>
      </dgm:prSet>
      <dgm:spPr/>
    </dgm:pt>
    <dgm:pt modelId="{A4125349-581C-4C93-B32E-43EA730E5297}" type="pres">
      <dgm:prSet presAssocID="{DC8057FA-4D14-40A0-BC3E-16E3316A041C}" presName="Accent" presStyleLbl="parChTrans1D1" presStyleIdx="0" presStyleCnt="4"/>
      <dgm:spPr/>
    </dgm:pt>
    <dgm:pt modelId="{1331F25C-8139-4EC8-8D1D-F58F89DB1859}" type="pres">
      <dgm:prSet presAssocID="{EEBDDB8F-0586-44AD-8A6F-34E50031B2F6}" presName="sibTrans" presStyleCnt="0"/>
      <dgm:spPr/>
    </dgm:pt>
    <dgm:pt modelId="{42705A94-A2BB-4384-86CF-4E895803BCE7}" type="pres">
      <dgm:prSet presAssocID="{8C763500-9FE6-4C92-86FA-D0B4C33BF973}" presName="composite" presStyleCnt="0"/>
      <dgm:spPr/>
    </dgm:pt>
    <dgm:pt modelId="{CBBDBDC6-27C1-44FB-AF9B-886F111FA084}" type="pres">
      <dgm:prSet presAssocID="{8C763500-9FE6-4C92-86FA-D0B4C33BF973}" presName="FirstChild" presStyleLbl="revTx" presStyleIdx="1" presStyleCnt="4">
        <dgm:presLayoutVars>
          <dgm:chMax val="0"/>
          <dgm:chPref val="0"/>
          <dgm:bulletEnabled val="1"/>
        </dgm:presLayoutVars>
      </dgm:prSet>
      <dgm:spPr/>
    </dgm:pt>
    <dgm:pt modelId="{9DC5A28A-B52B-447F-B4E8-669B703F9C59}" type="pres">
      <dgm:prSet presAssocID="{8C763500-9FE6-4C92-86FA-D0B4C33BF973}" presName="Parent" presStyleLbl="alignNode1" presStyleIdx="1" presStyleCnt="4">
        <dgm:presLayoutVars>
          <dgm:chMax val="3"/>
          <dgm:chPref val="3"/>
          <dgm:bulletEnabled val="1"/>
        </dgm:presLayoutVars>
      </dgm:prSet>
      <dgm:spPr/>
    </dgm:pt>
    <dgm:pt modelId="{0F1EE6FF-0014-43CB-B581-6EEA90D4DDA3}" type="pres">
      <dgm:prSet presAssocID="{8C763500-9FE6-4C92-86FA-D0B4C33BF973}" presName="Accent" presStyleLbl="parChTrans1D1" presStyleIdx="1" presStyleCnt="4"/>
      <dgm:spPr/>
    </dgm:pt>
    <dgm:pt modelId="{915E42F8-430F-41BB-8C82-598977356846}" type="pres">
      <dgm:prSet presAssocID="{72D232D5-09DC-4B55-A32D-AAD86DBD5A43}" presName="sibTrans" presStyleCnt="0"/>
      <dgm:spPr/>
    </dgm:pt>
    <dgm:pt modelId="{700BF5B4-5C5F-4F5C-819B-AACFC0164ABF}" type="pres">
      <dgm:prSet presAssocID="{675912C3-280F-47E2-8196-BFE84F829D25}" presName="composite" presStyleCnt="0"/>
      <dgm:spPr/>
    </dgm:pt>
    <dgm:pt modelId="{2C524F72-D307-422D-843E-5C21CE8B9619}" type="pres">
      <dgm:prSet presAssocID="{675912C3-280F-47E2-8196-BFE84F829D25}" presName="FirstChild" presStyleLbl="revTx" presStyleIdx="2" presStyleCnt="4">
        <dgm:presLayoutVars>
          <dgm:chMax val="0"/>
          <dgm:chPref val="0"/>
          <dgm:bulletEnabled val="1"/>
        </dgm:presLayoutVars>
      </dgm:prSet>
      <dgm:spPr/>
    </dgm:pt>
    <dgm:pt modelId="{DB946CA6-565D-406C-96DD-E8B20282B95E}" type="pres">
      <dgm:prSet presAssocID="{675912C3-280F-47E2-8196-BFE84F829D25}" presName="Parent" presStyleLbl="alignNode1" presStyleIdx="2" presStyleCnt="4">
        <dgm:presLayoutVars>
          <dgm:chMax val="3"/>
          <dgm:chPref val="3"/>
          <dgm:bulletEnabled val="1"/>
        </dgm:presLayoutVars>
      </dgm:prSet>
      <dgm:spPr/>
    </dgm:pt>
    <dgm:pt modelId="{0E1C59E7-344A-4C74-93E5-B7A4ACBB8851}" type="pres">
      <dgm:prSet presAssocID="{675912C3-280F-47E2-8196-BFE84F829D25}" presName="Accent" presStyleLbl="parChTrans1D1" presStyleIdx="2" presStyleCnt="4"/>
      <dgm:spPr/>
    </dgm:pt>
    <dgm:pt modelId="{5EC30413-7A05-45AD-9E8B-CDC4550CDB8C}" type="pres">
      <dgm:prSet presAssocID="{BFDAB7C7-CE5F-4647-B1DB-170D1D98AC13}" presName="sibTrans" presStyleCnt="0"/>
      <dgm:spPr/>
    </dgm:pt>
    <dgm:pt modelId="{C1710621-C6F6-4329-9036-2A315768E893}" type="pres">
      <dgm:prSet presAssocID="{3B11E1F3-D8B1-44D7-B793-C1A182EAD109}" presName="composite" presStyleCnt="0"/>
      <dgm:spPr/>
    </dgm:pt>
    <dgm:pt modelId="{9CD9090F-99B7-407B-B71A-6E6FBEAEF71B}" type="pres">
      <dgm:prSet presAssocID="{3B11E1F3-D8B1-44D7-B793-C1A182EAD109}" presName="FirstChild" presStyleLbl="revTx" presStyleIdx="3" presStyleCnt="4">
        <dgm:presLayoutVars>
          <dgm:chMax val="0"/>
          <dgm:chPref val="0"/>
          <dgm:bulletEnabled val="1"/>
        </dgm:presLayoutVars>
      </dgm:prSet>
      <dgm:spPr/>
    </dgm:pt>
    <dgm:pt modelId="{B2F3AA27-1523-4C4B-B2CA-05B4AAB9DCD1}" type="pres">
      <dgm:prSet presAssocID="{3B11E1F3-D8B1-44D7-B793-C1A182EAD109}" presName="Parent" presStyleLbl="alignNode1" presStyleIdx="3" presStyleCnt="4">
        <dgm:presLayoutVars>
          <dgm:chMax val="3"/>
          <dgm:chPref val="3"/>
          <dgm:bulletEnabled val="1"/>
        </dgm:presLayoutVars>
      </dgm:prSet>
      <dgm:spPr/>
    </dgm:pt>
    <dgm:pt modelId="{DD009841-F7EC-4F50-8D87-7419E2E09D94}" type="pres">
      <dgm:prSet presAssocID="{3B11E1F3-D8B1-44D7-B793-C1A182EAD109}" presName="Accent" presStyleLbl="parChTrans1D1" presStyleIdx="3" presStyleCnt="4"/>
      <dgm:spPr/>
    </dgm:pt>
  </dgm:ptLst>
  <dgm:cxnLst>
    <dgm:cxn modelId="{4C55770B-1094-4D30-8193-7C9741B6486D}" srcId="{9095C33B-1978-4B43-91CA-055951B9674E}" destId="{8C763500-9FE6-4C92-86FA-D0B4C33BF973}" srcOrd="1" destOrd="0" parTransId="{AD0B49F5-808A-41FB-A21D-EA27E59B6D51}" sibTransId="{72D232D5-09DC-4B55-A32D-AAD86DBD5A43}"/>
    <dgm:cxn modelId="{4B00000C-36F2-49CA-B3B2-A5351ACCDB20}" type="presOf" srcId="{3B11E1F3-D8B1-44D7-B793-C1A182EAD109}" destId="{B2F3AA27-1523-4C4B-B2CA-05B4AAB9DCD1}" srcOrd="0" destOrd="0" presId="urn:microsoft.com/office/officeart/2011/layout/TabList"/>
    <dgm:cxn modelId="{97F1291E-C0FB-4DA1-8B39-6116AC1732DC}" type="presOf" srcId="{8C763500-9FE6-4C92-86FA-D0B4C33BF973}" destId="{9DC5A28A-B52B-447F-B4E8-669B703F9C59}" srcOrd="0" destOrd="0" presId="urn:microsoft.com/office/officeart/2011/layout/TabList"/>
    <dgm:cxn modelId="{AA045C1E-0DBB-449D-A2B4-9BBCBB837CA8}" type="presOf" srcId="{675912C3-280F-47E2-8196-BFE84F829D25}" destId="{DB946CA6-565D-406C-96DD-E8B20282B95E}" srcOrd="0" destOrd="0" presId="urn:microsoft.com/office/officeart/2011/layout/TabList"/>
    <dgm:cxn modelId="{F32F775E-B41F-4A88-8975-7C78E5D0AF1A}" srcId="{DC8057FA-4D14-40A0-BC3E-16E3316A041C}" destId="{4C9C9FA6-F76A-4914-A956-399C81145F57}" srcOrd="0" destOrd="0" parTransId="{2E5FB9EB-BBF0-4542-9610-B6A962A83698}" sibTransId="{EED337C2-50A6-43D8-829F-B770356D3C52}"/>
    <dgm:cxn modelId="{BBD34B7B-91FE-44B8-B672-2509823D750E}" type="presOf" srcId="{DC8057FA-4D14-40A0-BC3E-16E3316A041C}" destId="{3FB52102-4E67-478E-A804-A83078486818}" srcOrd="0" destOrd="0" presId="urn:microsoft.com/office/officeart/2011/layout/TabList"/>
    <dgm:cxn modelId="{4B7CA47B-F939-44B1-9025-10853FB98B2A}" type="presOf" srcId="{5DD8F447-DF87-4525-9E6B-70AB4502A3EA}" destId="{CBBDBDC6-27C1-44FB-AF9B-886F111FA084}" srcOrd="0" destOrd="0" presId="urn:microsoft.com/office/officeart/2011/layout/TabList"/>
    <dgm:cxn modelId="{04FB8284-37C2-4903-ACC1-959327E94575}" srcId="{9095C33B-1978-4B43-91CA-055951B9674E}" destId="{DC8057FA-4D14-40A0-BC3E-16E3316A041C}" srcOrd="0" destOrd="0" parTransId="{8590E74C-A19B-4431-A11E-8250771A414C}" sibTransId="{EEBDDB8F-0586-44AD-8A6F-34E50031B2F6}"/>
    <dgm:cxn modelId="{FA5B569B-6C97-4E07-BD05-E6F217413B22}" srcId="{8C763500-9FE6-4C92-86FA-D0B4C33BF973}" destId="{5DD8F447-DF87-4525-9E6B-70AB4502A3EA}" srcOrd="0" destOrd="0" parTransId="{335A4978-4AD2-45E5-ADCB-D21A28D51D19}" sibTransId="{7A7E4147-C95F-461E-851D-69BB8B40D0BF}"/>
    <dgm:cxn modelId="{D0441CA7-6174-404C-983F-1341513DADF9}" type="presOf" srcId="{9095C33B-1978-4B43-91CA-055951B9674E}" destId="{AB1B4216-A1E1-4E1E-87AE-C9EF803473EA}" srcOrd="0" destOrd="0" presId="urn:microsoft.com/office/officeart/2011/layout/TabList"/>
    <dgm:cxn modelId="{95B5F7B6-FE3D-49BA-990D-5FDBCD9978D9}" srcId="{9095C33B-1978-4B43-91CA-055951B9674E}" destId="{675912C3-280F-47E2-8196-BFE84F829D25}" srcOrd="2" destOrd="0" parTransId="{39503D0F-5E4A-414F-8EED-89383B4F26F1}" sibTransId="{BFDAB7C7-CE5F-4647-B1DB-170D1D98AC13}"/>
    <dgm:cxn modelId="{DA6342C7-20FB-4088-8CF8-0D147968F6FA}" srcId="{675912C3-280F-47E2-8196-BFE84F829D25}" destId="{6975E9AF-ED1C-464E-A605-D1D3AE1C34A6}" srcOrd="0" destOrd="0" parTransId="{D6B1CEE5-7A78-43B4-AEDB-3A7CC709BCD4}" sibTransId="{1E725344-9F45-4762-83C9-7E2516AE3CA0}"/>
    <dgm:cxn modelId="{5EC3EFC7-8CC4-4409-93BF-3081E474F203}" type="presOf" srcId="{4C9C9FA6-F76A-4914-A956-399C81145F57}" destId="{295524FD-CA01-4DD9-AC53-4C766B63C56B}" srcOrd="0" destOrd="0" presId="urn:microsoft.com/office/officeart/2011/layout/TabList"/>
    <dgm:cxn modelId="{CF6546CB-0607-41C5-BA60-5B2DEEC46DED}" type="presOf" srcId="{6975E9AF-ED1C-464E-A605-D1D3AE1C34A6}" destId="{2C524F72-D307-422D-843E-5C21CE8B9619}" srcOrd="0" destOrd="0" presId="urn:microsoft.com/office/officeart/2011/layout/TabList"/>
    <dgm:cxn modelId="{57E6C2D8-E1DE-4C9D-9638-72D84C032D1F}" srcId="{9095C33B-1978-4B43-91CA-055951B9674E}" destId="{3B11E1F3-D8B1-44D7-B793-C1A182EAD109}" srcOrd="3" destOrd="0" parTransId="{F316041D-3335-4F26-BA57-8F8F952CB1BC}" sibTransId="{648ECD3C-2D42-4DB5-9A89-B012EF339E0E}"/>
    <dgm:cxn modelId="{D0E1F8E7-9F5B-45C6-AF43-8E9654DADDEC}" srcId="{3B11E1F3-D8B1-44D7-B793-C1A182EAD109}" destId="{1D29D0D5-692C-458B-BDF5-6826A6C3F9A5}" srcOrd="0" destOrd="0" parTransId="{1406E4FF-2B16-4D83-BD54-42460CE07C4F}" sibTransId="{F3112942-475C-4DE9-9D72-B05C59DC05CD}"/>
    <dgm:cxn modelId="{9D228FEE-CA0F-4633-A3BB-B7DD2F22217D}" type="presOf" srcId="{1D29D0D5-692C-458B-BDF5-6826A6C3F9A5}" destId="{9CD9090F-99B7-407B-B71A-6E6FBEAEF71B}" srcOrd="0" destOrd="0" presId="urn:microsoft.com/office/officeart/2011/layout/TabList"/>
    <dgm:cxn modelId="{EFC98972-28C6-4C35-86F5-A92882E7332E}" type="presParOf" srcId="{AB1B4216-A1E1-4E1E-87AE-C9EF803473EA}" destId="{2F90820E-1C35-456F-9A68-7F37431F7323}" srcOrd="0" destOrd="0" presId="urn:microsoft.com/office/officeart/2011/layout/TabList"/>
    <dgm:cxn modelId="{C1CEA3F0-1E66-4705-B9BF-158EB2C1F157}" type="presParOf" srcId="{2F90820E-1C35-456F-9A68-7F37431F7323}" destId="{295524FD-CA01-4DD9-AC53-4C766B63C56B}" srcOrd="0" destOrd="0" presId="urn:microsoft.com/office/officeart/2011/layout/TabList"/>
    <dgm:cxn modelId="{043B812D-5027-4203-A54C-BE438D954DB5}" type="presParOf" srcId="{2F90820E-1C35-456F-9A68-7F37431F7323}" destId="{3FB52102-4E67-478E-A804-A83078486818}" srcOrd="1" destOrd="0" presId="urn:microsoft.com/office/officeart/2011/layout/TabList"/>
    <dgm:cxn modelId="{35DB8AC9-AA31-42C0-8D44-DC8E0EECCD6D}" type="presParOf" srcId="{2F90820E-1C35-456F-9A68-7F37431F7323}" destId="{A4125349-581C-4C93-B32E-43EA730E5297}" srcOrd="2" destOrd="0" presId="urn:microsoft.com/office/officeart/2011/layout/TabList"/>
    <dgm:cxn modelId="{99E831F8-BDF5-44E6-B2B8-358541C9F023}" type="presParOf" srcId="{AB1B4216-A1E1-4E1E-87AE-C9EF803473EA}" destId="{1331F25C-8139-4EC8-8D1D-F58F89DB1859}" srcOrd="1" destOrd="0" presId="urn:microsoft.com/office/officeart/2011/layout/TabList"/>
    <dgm:cxn modelId="{18999857-A186-41BB-ABEE-3E933EB9565E}" type="presParOf" srcId="{AB1B4216-A1E1-4E1E-87AE-C9EF803473EA}" destId="{42705A94-A2BB-4384-86CF-4E895803BCE7}" srcOrd="2" destOrd="0" presId="urn:microsoft.com/office/officeart/2011/layout/TabList"/>
    <dgm:cxn modelId="{8D7BBFC6-D45F-488D-A658-EE46649E237A}" type="presParOf" srcId="{42705A94-A2BB-4384-86CF-4E895803BCE7}" destId="{CBBDBDC6-27C1-44FB-AF9B-886F111FA084}" srcOrd="0" destOrd="0" presId="urn:microsoft.com/office/officeart/2011/layout/TabList"/>
    <dgm:cxn modelId="{ABFD551A-772F-4FAA-A966-0D81F22E9E50}" type="presParOf" srcId="{42705A94-A2BB-4384-86CF-4E895803BCE7}" destId="{9DC5A28A-B52B-447F-B4E8-669B703F9C59}" srcOrd="1" destOrd="0" presId="urn:microsoft.com/office/officeart/2011/layout/TabList"/>
    <dgm:cxn modelId="{B656BAAA-284E-4ACC-9D8A-2F4AD5E5107E}" type="presParOf" srcId="{42705A94-A2BB-4384-86CF-4E895803BCE7}" destId="{0F1EE6FF-0014-43CB-B581-6EEA90D4DDA3}" srcOrd="2" destOrd="0" presId="urn:microsoft.com/office/officeart/2011/layout/TabList"/>
    <dgm:cxn modelId="{06E9792F-2D71-4663-9662-26853AE32A7C}" type="presParOf" srcId="{AB1B4216-A1E1-4E1E-87AE-C9EF803473EA}" destId="{915E42F8-430F-41BB-8C82-598977356846}" srcOrd="3" destOrd="0" presId="urn:microsoft.com/office/officeart/2011/layout/TabList"/>
    <dgm:cxn modelId="{935F8F90-28FD-4A12-9F21-1BB54D0FAD25}" type="presParOf" srcId="{AB1B4216-A1E1-4E1E-87AE-C9EF803473EA}" destId="{700BF5B4-5C5F-4F5C-819B-AACFC0164ABF}" srcOrd="4" destOrd="0" presId="urn:microsoft.com/office/officeart/2011/layout/TabList"/>
    <dgm:cxn modelId="{86849519-BF1E-4565-9748-D6E0E00BDCE2}" type="presParOf" srcId="{700BF5B4-5C5F-4F5C-819B-AACFC0164ABF}" destId="{2C524F72-D307-422D-843E-5C21CE8B9619}" srcOrd="0" destOrd="0" presId="urn:microsoft.com/office/officeart/2011/layout/TabList"/>
    <dgm:cxn modelId="{15AB5260-846D-4F9D-A977-C8F6E83EDDE3}" type="presParOf" srcId="{700BF5B4-5C5F-4F5C-819B-AACFC0164ABF}" destId="{DB946CA6-565D-406C-96DD-E8B20282B95E}" srcOrd="1" destOrd="0" presId="urn:microsoft.com/office/officeart/2011/layout/TabList"/>
    <dgm:cxn modelId="{FAF56FF6-F8D0-4488-8738-A1C1CB290B15}" type="presParOf" srcId="{700BF5B4-5C5F-4F5C-819B-AACFC0164ABF}" destId="{0E1C59E7-344A-4C74-93E5-B7A4ACBB8851}" srcOrd="2" destOrd="0" presId="urn:microsoft.com/office/officeart/2011/layout/TabList"/>
    <dgm:cxn modelId="{9117CF88-55C8-441E-9C8A-7061230B750D}" type="presParOf" srcId="{AB1B4216-A1E1-4E1E-87AE-C9EF803473EA}" destId="{5EC30413-7A05-45AD-9E8B-CDC4550CDB8C}" srcOrd="5" destOrd="0" presId="urn:microsoft.com/office/officeart/2011/layout/TabList"/>
    <dgm:cxn modelId="{EB5FFEE4-71F6-488D-8332-6C0B3CD6C753}" type="presParOf" srcId="{AB1B4216-A1E1-4E1E-87AE-C9EF803473EA}" destId="{C1710621-C6F6-4329-9036-2A315768E893}" srcOrd="6" destOrd="0" presId="urn:microsoft.com/office/officeart/2011/layout/TabList"/>
    <dgm:cxn modelId="{10DAC78F-1AB4-4154-A00E-9952E6AC92C7}" type="presParOf" srcId="{C1710621-C6F6-4329-9036-2A315768E893}" destId="{9CD9090F-99B7-407B-B71A-6E6FBEAEF71B}" srcOrd="0" destOrd="0" presId="urn:microsoft.com/office/officeart/2011/layout/TabList"/>
    <dgm:cxn modelId="{CD19D0E4-DDC7-4FDC-861A-AA6B0F725DCE}" type="presParOf" srcId="{C1710621-C6F6-4329-9036-2A315768E893}" destId="{B2F3AA27-1523-4C4B-B2CA-05B4AAB9DCD1}" srcOrd="1" destOrd="0" presId="urn:microsoft.com/office/officeart/2011/layout/TabList"/>
    <dgm:cxn modelId="{26C6526C-9498-4BCE-AFBA-F62E5E31D677}" type="presParOf" srcId="{C1710621-C6F6-4329-9036-2A315768E893}" destId="{DD009841-F7EC-4F50-8D87-7419E2E09D94}"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F14163-EC3F-4A94-98C0-AA8CB9C93D2F}" type="doc">
      <dgm:prSet loTypeId="urn:microsoft.com/office/officeart/2005/8/layout/bList2" loCatId="list" qsTypeId="urn:microsoft.com/office/officeart/2005/8/quickstyle/3d2" qsCatId="3D" csTypeId="urn:microsoft.com/office/officeart/2005/8/colors/colorful1" csCatId="colorful" phldr="1"/>
      <dgm:spPr/>
      <dgm:t>
        <a:bodyPr/>
        <a:lstStyle/>
        <a:p>
          <a:endParaRPr lang="en-US"/>
        </a:p>
      </dgm:t>
    </dgm:pt>
    <dgm:pt modelId="{EB661312-4E58-4D65-90A3-7972CD7302D2}">
      <dgm:prSet phldrT="[Text]"/>
      <dgm:spPr>
        <a:solidFill>
          <a:schemeClr val="accent2">
            <a:lumMod val="50000"/>
          </a:schemeClr>
        </a:solidFill>
      </dgm:spPr>
      <dgm:t>
        <a:bodyPr/>
        <a:lstStyle/>
        <a:p>
          <a:r>
            <a:rPr lang="en-US" altLang="en-US" dirty="0"/>
            <a:t>Current data (Operational Data Store – ODS)</a:t>
          </a:r>
          <a:endParaRPr lang="en-US" dirty="0"/>
        </a:p>
      </dgm:t>
    </dgm:pt>
    <dgm:pt modelId="{F3896871-6314-44EC-8548-631BF3D15110}" type="parTrans" cxnId="{92CA9049-6D79-4D1F-B8AD-FCF444A78008}">
      <dgm:prSet/>
      <dgm:spPr/>
      <dgm:t>
        <a:bodyPr/>
        <a:lstStyle/>
        <a:p>
          <a:endParaRPr lang="en-US"/>
        </a:p>
      </dgm:t>
    </dgm:pt>
    <dgm:pt modelId="{F9722431-E38A-47F4-BD14-0738E99C032E}" type="sibTrans" cxnId="{92CA9049-6D79-4D1F-B8AD-FCF444A78008}">
      <dgm:prSet/>
      <dgm:spPr/>
      <dgm:t>
        <a:bodyPr/>
        <a:lstStyle/>
        <a:p>
          <a:endParaRPr lang="en-US"/>
        </a:p>
      </dgm:t>
    </dgm:pt>
    <dgm:pt modelId="{74C08A82-833F-40AF-8834-706E1E20E6CD}">
      <dgm:prSet/>
      <dgm:spPr/>
      <dgm:t>
        <a:bodyPr/>
        <a:lstStyle/>
        <a:p>
          <a:r>
            <a:rPr lang="en-US" altLang="en-US" dirty="0"/>
            <a:t>Ongoing longitudinal, frequent updates</a:t>
          </a:r>
        </a:p>
      </dgm:t>
    </dgm:pt>
    <dgm:pt modelId="{0E4581FA-E018-4689-A48A-947855E7C53F}" type="parTrans" cxnId="{0568FB81-A667-479A-B676-590C4D8EFE70}">
      <dgm:prSet/>
      <dgm:spPr/>
      <dgm:t>
        <a:bodyPr/>
        <a:lstStyle/>
        <a:p>
          <a:endParaRPr lang="en-US"/>
        </a:p>
      </dgm:t>
    </dgm:pt>
    <dgm:pt modelId="{5C4C6E28-DABE-4AE4-A16B-2791E143D31E}" type="sibTrans" cxnId="{0568FB81-A667-479A-B676-590C4D8EFE70}">
      <dgm:prSet/>
      <dgm:spPr/>
      <dgm:t>
        <a:bodyPr/>
        <a:lstStyle/>
        <a:p>
          <a:endParaRPr lang="en-US"/>
        </a:p>
      </dgm:t>
    </dgm:pt>
    <dgm:pt modelId="{F9EC56D5-4697-4C5D-BE9D-610D3BC552E8}">
      <dgm:prSet/>
      <dgm:spPr/>
      <dgm:t>
        <a:bodyPr/>
        <a:lstStyle/>
        <a:p>
          <a:r>
            <a:rPr lang="en-US" altLang="en-US" i="1" dirty="0"/>
            <a:t>e.g. data matches, accountability subgroups</a:t>
          </a:r>
        </a:p>
      </dgm:t>
    </dgm:pt>
    <dgm:pt modelId="{16B8BF9A-A6EA-4FC5-B1C6-600A2DA7B98E}" type="parTrans" cxnId="{14C3DCD9-99A2-4FDC-9A92-201BC607A570}">
      <dgm:prSet/>
      <dgm:spPr/>
      <dgm:t>
        <a:bodyPr/>
        <a:lstStyle/>
        <a:p>
          <a:endParaRPr lang="en-US"/>
        </a:p>
      </dgm:t>
    </dgm:pt>
    <dgm:pt modelId="{6C182AB5-129D-4F68-A170-5DFBD3F7F27F}" type="sibTrans" cxnId="{14C3DCD9-99A2-4FDC-9A92-201BC607A570}">
      <dgm:prSet/>
      <dgm:spPr/>
      <dgm:t>
        <a:bodyPr/>
        <a:lstStyle/>
        <a:p>
          <a:endParaRPr lang="en-US"/>
        </a:p>
      </dgm:t>
    </dgm:pt>
    <dgm:pt modelId="{F4D135D7-63B2-48DC-A0C6-322C18E12349}">
      <dgm:prSet/>
      <dgm:spPr>
        <a:solidFill>
          <a:schemeClr val="accent4">
            <a:lumMod val="90000"/>
            <a:lumOff val="10000"/>
          </a:schemeClr>
        </a:solidFill>
      </dgm:spPr>
      <dgm:t>
        <a:bodyPr/>
        <a:lstStyle/>
        <a:p>
          <a:r>
            <a:rPr lang="en-US" altLang="en-US" dirty="0"/>
            <a:t>Certified data (Snapshot)</a:t>
          </a:r>
        </a:p>
      </dgm:t>
    </dgm:pt>
    <dgm:pt modelId="{A21184FF-8B1B-4009-80E2-0A3216865A0D}" type="parTrans" cxnId="{BF3299B2-0C4C-4D98-A500-31779EB2BB76}">
      <dgm:prSet/>
      <dgm:spPr/>
      <dgm:t>
        <a:bodyPr/>
        <a:lstStyle/>
        <a:p>
          <a:endParaRPr lang="en-US"/>
        </a:p>
      </dgm:t>
    </dgm:pt>
    <dgm:pt modelId="{A9A1A5F9-6E9A-42EA-BCDB-C75B09131456}" type="sibTrans" cxnId="{BF3299B2-0C4C-4D98-A500-31779EB2BB76}">
      <dgm:prSet/>
      <dgm:spPr/>
      <dgm:t>
        <a:bodyPr/>
        <a:lstStyle/>
        <a:p>
          <a:endParaRPr lang="en-US"/>
        </a:p>
      </dgm:t>
    </dgm:pt>
    <dgm:pt modelId="{7AD6EA31-4CEE-4C7A-B38D-78036C26A3C2}">
      <dgm:prSet/>
      <dgm:spPr/>
      <dgm:t>
        <a:bodyPr/>
        <a:lstStyle/>
        <a:p>
          <a:r>
            <a:rPr lang="en-US" altLang="en-US" dirty="0"/>
            <a:t>Point in Time Data (reflecting census day)</a:t>
          </a:r>
        </a:p>
      </dgm:t>
    </dgm:pt>
    <dgm:pt modelId="{9882E74A-215A-4839-917B-4D5203469975}" type="parTrans" cxnId="{6351FBA7-A4FD-44A0-80E8-F750C3D4A8AD}">
      <dgm:prSet/>
      <dgm:spPr/>
      <dgm:t>
        <a:bodyPr/>
        <a:lstStyle/>
        <a:p>
          <a:endParaRPr lang="en-US"/>
        </a:p>
      </dgm:t>
    </dgm:pt>
    <dgm:pt modelId="{87042F4F-572F-4ED5-904E-26F5061C5917}" type="sibTrans" cxnId="{6351FBA7-A4FD-44A0-80E8-F750C3D4A8AD}">
      <dgm:prSet/>
      <dgm:spPr/>
      <dgm:t>
        <a:bodyPr/>
        <a:lstStyle/>
        <a:p>
          <a:endParaRPr lang="en-US"/>
        </a:p>
      </dgm:t>
    </dgm:pt>
    <dgm:pt modelId="{1AC92FCA-8468-44CF-9033-3D3260593791}">
      <dgm:prSet/>
      <dgm:spPr/>
      <dgm:t>
        <a:bodyPr/>
        <a:lstStyle/>
        <a:p>
          <a:r>
            <a:rPr lang="en-US" altLang="en-US" dirty="0"/>
            <a:t>Date Range (based on defined reporting periods)</a:t>
          </a:r>
        </a:p>
      </dgm:t>
    </dgm:pt>
    <dgm:pt modelId="{503B4644-2A55-4F90-9D24-823D0775F8C3}" type="parTrans" cxnId="{BE32B570-F51E-4F64-92B7-63FBC10A3CE3}">
      <dgm:prSet/>
      <dgm:spPr/>
      <dgm:t>
        <a:bodyPr/>
        <a:lstStyle/>
        <a:p>
          <a:endParaRPr lang="en-US"/>
        </a:p>
      </dgm:t>
    </dgm:pt>
    <dgm:pt modelId="{DADAD8EA-4E3E-4B8D-BD60-EB2FC38A513D}" type="sibTrans" cxnId="{BE32B570-F51E-4F64-92B7-63FBC10A3CE3}">
      <dgm:prSet/>
      <dgm:spPr/>
      <dgm:t>
        <a:bodyPr/>
        <a:lstStyle/>
        <a:p>
          <a:endParaRPr lang="en-US"/>
        </a:p>
      </dgm:t>
    </dgm:pt>
    <dgm:pt modelId="{493C5C09-30ED-4060-AF94-3BB1BA31E5E3}" type="pres">
      <dgm:prSet presAssocID="{B6F14163-EC3F-4A94-98C0-AA8CB9C93D2F}" presName="diagram" presStyleCnt="0">
        <dgm:presLayoutVars>
          <dgm:dir/>
          <dgm:animLvl val="lvl"/>
          <dgm:resizeHandles val="exact"/>
        </dgm:presLayoutVars>
      </dgm:prSet>
      <dgm:spPr/>
    </dgm:pt>
    <dgm:pt modelId="{DDE53EF4-9EF4-49EF-A72A-EF7C6C5D0A76}" type="pres">
      <dgm:prSet presAssocID="{EB661312-4E58-4D65-90A3-7972CD7302D2}" presName="compNode" presStyleCnt="0"/>
      <dgm:spPr/>
    </dgm:pt>
    <dgm:pt modelId="{2DE1B723-8443-4B88-8387-928782B869BE}" type="pres">
      <dgm:prSet presAssocID="{EB661312-4E58-4D65-90A3-7972CD7302D2}" presName="childRect" presStyleLbl="bgAcc1" presStyleIdx="0" presStyleCnt="2">
        <dgm:presLayoutVars>
          <dgm:bulletEnabled val="1"/>
        </dgm:presLayoutVars>
      </dgm:prSet>
      <dgm:spPr/>
    </dgm:pt>
    <dgm:pt modelId="{4F820853-DD8E-4718-A4CC-3F1D1F5452C7}" type="pres">
      <dgm:prSet presAssocID="{EB661312-4E58-4D65-90A3-7972CD7302D2}" presName="parentText" presStyleLbl="node1" presStyleIdx="0" presStyleCnt="0">
        <dgm:presLayoutVars>
          <dgm:chMax val="0"/>
          <dgm:bulletEnabled val="1"/>
        </dgm:presLayoutVars>
      </dgm:prSet>
      <dgm:spPr/>
    </dgm:pt>
    <dgm:pt modelId="{5556E1EE-73A5-4BF4-B100-339C5A3F8198}" type="pres">
      <dgm:prSet presAssocID="{EB661312-4E58-4D65-90A3-7972CD7302D2}" presName="parentRect" presStyleLbl="alignNode1" presStyleIdx="0" presStyleCnt="2"/>
      <dgm:spPr/>
    </dgm:pt>
    <dgm:pt modelId="{1BC4848E-6BD1-4462-AFEC-33371F4944D9}" type="pres">
      <dgm:prSet presAssocID="{EB661312-4E58-4D65-90A3-7972CD7302D2}" presName="adorn" presStyleLbl="fgAccFollow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04F80A6-AA3C-4760-8857-31A7E97C313F}" type="pres">
      <dgm:prSet presAssocID="{F9722431-E38A-47F4-BD14-0738E99C032E}" presName="sibTrans" presStyleLbl="sibTrans2D1" presStyleIdx="0" presStyleCnt="0"/>
      <dgm:spPr/>
    </dgm:pt>
    <dgm:pt modelId="{F08B9BAF-9E06-4D27-A579-85F565521CC0}" type="pres">
      <dgm:prSet presAssocID="{F4D135D7-63B2-48DC-A0C6-322C18E12349}" presName="compNode" presStyleCnt="0"/>
      <dgm:spPr/>
    </dgm:pt>
    <dgm:pt modelId="{69829177-B042-459E-BC78-2BF613651374}" type="pres">
      <dgm:prSet presAssocID="{F4D135D7-63B2-48DC-A0C6-322C18E12349}" presName="childRect" presStyleLbl="bgAcc1" presStyleIdx="1" presStyleCnt="2">
        <dgm:presLayoutVars>
          <dgm:bulletEnabled val="1"/>
        </dgm:presLayoutVars>
      </dgm:prSet>
      <dgm:spPr/>
    </dgm:pt>
    <dgm:pt modelId="{DF2D8C38-0D1D-4FD3-99A5-08C0C1B269B5}" type="pres">
      <dgm:prSet presAssocID="{F4D135D7-63B2-48DC-A0C6-322C18E12349}" presName="parentText" presStyleLbl="node1" presStyleIdx="0" presStyleCnt="0">
        <dgm:presLayoutVars>
          <dgm:chMax val="0"/>
          <dgm:bulletEnabled val="1"/>
        </dgm:presLayoutVars>
      </dgm:prSet>
      <dgm:spPr/>
    </dgm:pt>
    <dgm:pt modelId="{EF9F30BA-99F7-4866-9A69-A7F20012F199}" type="pres">
      <dgm:prSet presAssocID="{F4D135D7-63B2-48DC-A0C6-322C18E12349}" presName="parentRect" presStyleLbl="alignNode1" presStyleIdx="1" presStyleCnt="2"/>
      <dgm:spPr/>
    </dgm:pt>
    <dgm:pt modelId="{EAF62472-D010-4D9C-9529-90DA36234A73}" type="pres">
      <dgm:prSet presAssocID="{F4D135D7-63B2-48DC-A0C6-322C18E12349}" presName="adorn" presStyleLbl="fgAccFollowNode1" presStyleIdx="1" presStyleCnt="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Lst>
  <dgm:cxnLst>
    <dgm:cxn modelId="{41296008-3B03-456C-809D-01E80E369D68}" type="presOf" srcId="{F9722431-E38A-47F4-BD14-0738E99C032E}" destId="{804F80A6-AA3C-4760-8857-31A7E97C313F}" srcOrd="0" destOrd="0" presId="urn:microsoft.com/office/officeart/2005/8/layout/bList2"/>
    <dgm:cxn modelId="{9D796C2C-BA8C-4BE5-9011-B31D8909EBCA}" type="presOf" srcId="{74C08A82-833F-40AF-8834-706E1E20E6CD}" destId="{2DE1B723-8443-4B88-8387-928782B869BE}" srcOrd="0" destOrd="0" presId="urn:microsoft.com/office/officeart/2005/8/layout/bList2"/>
    <dgm:cxn modelId="{2D79E434-B8EB-4E32-A914-5C8FA4E1305C}" type="presOf" srcId="{7AD6EA31-4CEE-4C7A-B38D-78036C26A3C2}" destId="{69829177-B042-459E-BC78-2BF613651374}" srcOrd="0" destOrd="0" presId="urn:microsoft.com/office/officeart/2005/8/layout/bList2"/>
    <dgm:cxn modelId="{81F45B3E-3BF5-45FE-8A77-7EAC7727B4B7}" type="presOf" srcId="{B6F14163-EC3F-4A94-98C0-AA8CB9C93D2F}" destId="{493C5C09-30ED-4060-AF94-3BB1BA31E5E3}" srcOrd="0" destOrd="0" presId="urn:microsoft.com/office/officeart/2005/8/layout/bList2"/>
    <dgm:cxn modelId="{89137E48-D8C2-40AE-A41F-F52BC62B0E2C}" type="presOf" srcId="{EB661312-4E58-4D65-90A3-7972CD7302D2}" destId="{5556E1EE-73A5-4BF4-B100-339C5A3F8198}" srcOrd="1" destOrd="0" presId="urn:microsoft.com/office/officeart/2005/8/layout/bList2"/>
    <dgm:cxn modelId="{92CA9049-6D79-4D1F-B8AD-FCF444A78008}" srcId="{B6F14163-EC3F-4A94-98C0-AA8CB9C93D2F}" destId="{EB661312-4E58-4D65-90A3-7972CD7302D2}" srcOrd="0" destOrd="0" parTransId="{F3896871-6314-44EC-8548-631BF3D15110}" sibTransId="{F9722431-E38A-47F4-BD14-0738E99C032E}"/>
    <dgm:cxn modelId="{62E6AE57-9789-4969-8C8C-9533368EEFDF}" type="presOf" srcId="{EB661312-4E58-4D65-90A3-7972CD7302D2}" destId="{4F820853-DD8E-4718-A4CC-3F1D1F5452C7}" srcOrd="0" destOrd="0" presId="urn:microsoft.com/office/officeart/2005/8/layout/bList2"/>
    <dgm:cxn modelId="{06CCA165-E781-46D5-8F08-6F46CE7CF9D3}" type="presOf" srcId="{F4D135D7-63B2-48DC-A0C6-322C18E12349}" destId="{DF2D8C38-0D1D-4FD3-99A5-08C0C1B269B5}" srcOrd="0" destOrd="0" presId="urn:microsoft.com/office/officeart/2005/8/layout/bList2"/>
    <dgm:cxn modelId="{BE32B570-F51E-4F64-92B7-63FBC10A3CE3}" srcId="{F4D135D7-63B2-48DC-A0C6-322C18E12349}" destId="{1AC92FCA-8468-44CF-9033-3D3260593791}" srcOrd="1" destOrd="0" parTransId="{503B4644-2A55-4F90-9D24-823D0775F8C3}" sibTransId="{DADAD8EA-4E3E-4B8D-BD60-EB2FC38A513D}"/>
    <dgm:cxn modelId="{13F13A78-BDEB-4B81-969C-41F012E0ADBC}" type="presOf" srcId="{1AC92FCA-8468-44CF-9033-3D3260593791}" destId="{69829177-B042-459E-BC78-2BF613651374}" srcOrd="0" destOrd="1" presId="urn:microsoft.com/office/officeart/2005/8/layout/bList2"/>
    <dgm:cxn modelId="{0568FB81-A667-479A-B676-590C4D8EFE70}" srcId="{EB661312-4E58-4D65-90A3-7972CD7302D2}" destId="{74C08A82-833F-40AF-8834-706E1E20E6CD}" srcOrd="0" destOrd="0" parTransId="{0E4581FA-E018-4689-A48A-947855E7C53F}" sibTransId="{5C4C6E28-DABE-4AE4-A16B-2791E143D31E}"/>
    <dgm:cxn modelId="{6351FBA7-A4FD-44A0-80E8-F750C3D4A8AD}" srcId="{F4D135D7-63B2-48DC-A0C6-322C18E12349}" destId="{7AD6EA31-4CEE-4C7A-B38D-78036C26A3C2}" srcOrd="0" destOrd="0" parTransId="{9882E74A-215A-4839-917B-4D5203469975}" sibTransId="{87042F4F-572F-4ED5-904E-26F5061C5917}"/>
    <dgm:cxn modelId="{BF3299B2-0C4C-4D98-A500-31779EB2BB76}" srcId="{B6F14163-EC3F-4A94-98C0-AA8CB9C93D2F}" destId="{F4D135D7-63B2-48DC-A0C6-322C18E12349}" srcOrd="1" destOrd="0" parTransId="{A21184FF-8B1B-4009-80E2-0A3216865A0D}" sibTransId="{A9A1A5F9-6E9A-42EA-BCDB-C75B09131456}"/>
    <dgm:cxn modelId="{E7D94BC7-476E-4182-8253-4AD5BAEB92F8}" type="presOf" srcId="{F9EC56D5-4697-4C5D-BE9D-610D3BC552E8}" destId="{2DE1B723-8443-4B88-8387-928782B869BE}" srcOrd="0" destOrd="1" presId="urn:microsoft.com/office/officeart/2005/8/layout/bList2"/>
    <dgm:cxn modelId="{14C3DCD9-99A2-4FDC-9A92-201BC607A570}" srcId="{EB661312-4E58-4D65-90A3-7972CD7302D2}" destId="{F9EC56D5-4697-4C5D-BE9D-610D3BC552E8}" srcOrd="1" destOrd="0" parTransId="{16B8BF9A-A6EA-4FC5-B1C6-600A2DA7B98E}" sibTransId="{6C182AB5-129D-4F68-A170-5DFBD3F7F27F}"/>
    <dgm:cxn modelId="{35A027F1-8FD0-4B71-A00B-2F4624DB0BC1}" type="presOf" srcId="{F4D135D7-63B2-48DC-A0C6-322C18E12349}" destId="{EF9F30BA-99F7-4866-9A69-A7F20012F199}" srcOrd="1" destOrd="0" presId="urn:microsoft.com/office/officeart/2005/8/layout/bList2"/>
    <dgm:cxn modelId="{842D783E-400B-47A7-A2E2-2F286D9BDD7E}" type="presParOf" srcId="{493C5C09-30ED-4060-AF94-3BB1BA31E5E3}" destId="{DDE53EF4-9EF4-49EF-A72A-EF7C6C5D0A76}" srcOrd="0" destOrd="0" presId="urn:microsoft.com/office/officeart/2005/8/layout/bList2"/>
    <dgm:cxn modelId="{EA9CDF37-132D-4AF9-95FE-73EA1F70413D}" type="presParOf" srcId="{DDE53EF4-9EF4-49EF-A72A-EF7C6C5D0A76}" destId="{2DE1B723-8443-4B88-8387-928782B869BE}" srcOrd="0" destOrd="0" presId="urn:microsoft.com/office/officeart/2005/8/layout/bList2"/>
    <dgm:cxn modelId="{5AD2B2C0-A145-46BA-B691-38B5C5B10BB5}" type="presParOf" srcId="{DDE53EF4-9EF4-49EF-A72A-EF7C6C5D0A76}" destId="{4F820853-DD8E-4718-A4CC-3F1D1F5452C7}" srcOrd="1" destOrd="0" presId="urn:microsoft.com/office/officeart/2005/8/layout/bList2"/>
    <dgm:cxn modelId="{487EED4C-15A2-4048-86C2-C169565328DD}" type="presParOf" srcId="{DDE53EF4-9EF4-49EF-A72A-EF7C6C5D0A76}" destId="{5556E1EE-73A5-4BF4-B100-339C5A3F8198}" srcOrd="2" destOrd="0" presId="urn:microsoft.com/office/officeart/2005/8/layout/bList2"/>
    <dgm:cxn modelId="{B97A3964-3ABE-4F18-A09B-CCEF7FA3DB10}" type="presParOf" srcId="{DDE53EF4-9EF4-49EF-A72A-EF7C6C5D0A76}" destId="{1BC4848E-6BD1-4462-AFEC-33371F4944D9}" srcOrd="3" destOrd="0" presId="urn:microsoft.com/office/officeart/2005/8/layout/bList2"/>
    <dgm:cxn modelId="{18E5D0A3-BF25-4A62-BDFC-A70F052E4F8B}" type="presParOf" srcId="{493C5C09-30ED-4060-AF94-3BB1BA31E5E3}" destId="{804F80A6-AA3C-4760-8857-31A7E97C313F}" srcOrd="1" destOrd="0" presId="urn:microsoft.com/office/officeart/2005/8/layout/bList2"/>
    <dgm:cxn modelId="{0D30FDF7-E041-4F8B-BBC5-307E2B8685A8}" type="presParOf" srcId="{493C5C09-30ED-4060-AF94-3BB1BA31E5E3}" destId="{F08B9BAF-9E06-4D27-A579-85F565521CC0}" srcOrd="2" destOrd="0" presId="urn:microsoft.com/office/officeart/2005/8/layout/bList2"/>
    <dgm:cxn modelId="{E4BE56FA-85E8-4EAA-8E6A-30A4E87F18C0}" type="presParOf" srcId="{F08B9BAF-9E06-4D27-A579-85F565521CC0}" destId="{69829177-B042-459E-BC78-2BF613651374}" srcOrd="0" destOrd="0" presId="urn:microsoft.com/office/officeart/2005/8/layout/bList2"/>
    <dgm:cxn modelId="{06107506-096F-4B90-B504-6A904BC02933}" type="presParOf" srcId="{F08B9BAF-9E06-4D27-A579-85F565521CC0}" destId="{DF2D8C38-0D1D-4FD3-99A5-08C0C1B269B5}" srcOrd="1" destOrd="0" presId="urn:microsoft.com/office/officeart/2005/8/layout/bList2"/>
    <dgm:cxn modelId="{DD38BCEC-DC6F-43F4-B86F-F424E09724DB}" type="presParOf" srcId="{F08B9BAF-9E06-4D27-A579-85F565521CC0}" destId="{EF9F30BA-99F7-4866-9A69-A7F20012F199}" srcOrd="2" destOrd="0" presId="urn:microsoft.com/office/officeart/2005/8/layout/bList2"/>
    <dgm:cxn modelId="{027738DE-4016-43C4-A94D-DA166E3DBB09}" type="presParOf" srcId="{F08B9BAF-9E06-4D27-A579-85F565521CC0}" destId="{EAF62472-D010-4D9C-9529-90DA36234A7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86FB11-B2C0-4D42-B5A2-8273AC8FCCAF}" type="doc">
      <dgm:prSet loTypeId="urn:microsoft.com/office/officeart/2005/8/layout/gear1" loCatId="cycle" qsTypeId="urn:microsoft.com/office/officeart/2005/8/quickstyle/simple4" qsCatId="simple" csTypeId="urn:microsoft.com/office/officeart/2005/8/colors/colorful1" csCatId="colorful" phldr="1"/>
      <dgm:spPr/>
      <dgm:t>
        <a:bodyPr/>
        <a:lstStyle/>
        <a:p>
          <a:endParaRPr lang="en-US"/>
        </a:p>
      </dgm:t>
    </dgm:pt>
    <dgm:pt modelId="{5D6B4794-3F62-4CA0-AFC9-FC8618D1393B}">
      <dgm:prSet phldrT="[Text]" custT="1"/>
      <dgm:spPr/>
      <dgm:t>
        <a:bodyPr/>
        <a:lstStyle/>
        <a:p>
          <a:r>
            <a:rPr lang="en-US" sz="1800" dirty="0"/>
            <a:t>Information Day</a:t>
          </a:r>
        </a:p>
      </dgm:t>
    </dgm:pt>
    <dgm:pt modelId="{A0D3E12A-7C6A-429B-870A-479CEF8C8007}" type="parTrans" cxnId="{9B5B9D98-5F67-4B70-8186-5F61EEB96D0D}">
      <dgm:prSet/>
      <dgm:spPr/>
      <dgm:t>
        <a:bodyPr/>
        <a:lstStyle/>
        <a:p>
          <a:endParaRPr lang="en-US"/>
        </a:p>
      </dgm:t>
    </dgm:pt>
    <dgm:pt modelId="{129721DA-C862-4E01-9C68-34FBB8F58C03}" type="sibTrans" cxnId="{9B5B9D98-5F67-4B70-8186-5F61EEB96D0D}">
      <dgm:prSet/>
      <dgm:spPr/>
      <dgm:t>
        <a:bodyPr/>
        <a:lstStyle/>
        <a:p>
          <a:endParaRPr lang="en-US"/>
        </a:p>
      </dgm:t>
    </dgm:pt>
    <dgm:pt modelId="{BEAFF4D1-7DC9-4F93-967A-D90F2CE38A00}">
      <dgm:prSet phldrT="[Text]" custT="1"/>
      <dgm:spPr/>
      <dgm:t>
        <a:bodyPr/>
        <a:lstStyle/>
        <a:p>
          <a:r>
            <a:rPr lang="en-US" sz="1800" dirty="0"/>
            <a:t>CBEDS Day</a:t>
          </a:r>
        </a:p>
      </dgm:t>
    </dgm:pt>
    <dgm:pt modelId="{C1048183-B284-4245-882A-F1D3656F2F33}" type="parTrans" cxnId="{018D3620-01AC-4E80-8090-6FC4F379C777}">
      <dgm:prSet/>
      <dgm:spPr/>
      <dgm:t>
        <a:bodyPr/>
        <a:lstStyle/>
        <a:p>
          <a:endParaRPr lang="en-US"/>
        </a:p>
      </dgm:t>
    </dgm:pt>
    <dgm:pt modelId="{3E795EB6-05C3-4184-9348-A04F2178C880}" type="sibTrans" cxnId="{018D3620-01AC-4E80-8090-6FC4F379C777}">
      <dgm:prSet/>
      <dgm:spPr/>
      <dgm:t>
        <a:bodyPr/>
        <a:lstStyle/>
        <a:p>
          <a:endParaRPr lang="en-US"/>
        </a:p>
      </dgm:t>
    </dgm:pt>
    <dgm:pt modelId="{42FDAD86-25E7-4784-B68B-B6F173F888B1}">
      <dgm:prSet phldrT="[Text]" custT="1"/>
      <dgm:spPr/>
      <dgm:t>
        <a:bodyPr/>
        <a:lstStyle/>
        <a:p>
          <a:r>
            <a:rPr lang="en-US" sz="1800" dirty="0"/>
            <a:t>Census Day</a:t>
          </a:r>
        </a:p>
      </dgm:t>
    </dgm:pt>
    <dgm:pt modelId="{EE631EDA-12A5-4B01-83E0-5E7F675ED371}" type="parTrans" cxnId="{A1B8A7F1-08B9-4C5B-810D-07CFFC2D6E93}">
      <dgm:prSet/>
      <dgm:spPr/>
      <dgm:t>
        <a:bodyPr/>
        <a:lstStyle/>
        <a:p>
          <a:endParaRPr lang="en-US"/>
        </a:p>
      </dgm:t>
    </dgm:pt>
    <dgm:pt modelId="{8B824097-B71B-4475-BB74-80116AF410C5}" type="sibTrans" cxnId="{A1B8A7F1-08B9-4C5B-810D-07CFFC2D6E93}">
      <dgm:prSet/>
      <dgm:spPr/>
      <dgm:t>
        <a:bodyPr/>
        <a:lstStyle/>
        <a:p>
          <a:endParaRPr lang="en-US"/>
        </a:p>
      </dgm:t>
    </dgm:pt>
    <dgm:pt modelId="{61A6A7F9-87E7-48E2-BEFB-4E753567CDAE}" type="pres">
      <dgm:prSet presAssocID="{1D86FB11-B2C0-4D42-B5A2-8273AC8FCCAF}" presName="composite" presStyleCnt="0">
        <dgm:presLayoutVars>
          <dgm:chMax val="3"/>
          <dgm:animLvl val="lvl"/>
          <dgm:resizeHandles val="exact"/>
        </dgm:presLayoutVars>
      </dgm:prSet>
      <dgm:spPr/>
    </dgm:pt>
    <dgm:pt modelId="{ACDFF7DE-16D8-417D-BABC-8C30F05886F2}" type="pres">
      <dgm:prSet presAssocID="{5D6B4794-3F62-4CA0-AFC9-FC8618D1393B}" presName="gear1" presStyleLbl="node1" presStyleIdx="0" presStyleCnt="3">
        <dgm:presLayoutVars>
          <dgm:chMax val="1"/>
          <dgm:bulletEnabled val="1"/>
        </dgm:presLayoutVars>
      </dgm:prSet>
      <dgm:spPr/>
    </dgm:pt>
    <dgm:pt modelId="{A8A83115-4596-47A0-8136-B00ECA9D62B8}" type="pres">
      <dgm:prSet presAssocID="{5D6B4794-3F62-4CA0-AFC9-FC8618D1393B}" presName="gear1srcNode" presStyleLbl="node1" presStyleIdx="0" presStyleCnt="3"/>
      <dgm:spPr/>
    </dgm:pt>
    <dgm:pt modelId="{737B5F4D-4F94-4546-B746-79EA00C7D9CB}" type="pres">
      <dgm:prSet presAssocID="{5D6B4794-3F62-4CA0-AFC9-FC8618D1393B}" presName="gear1dstNode" presStyleLbl="node1" presStyleIdx="0" presStyleCnt="3"/>
      <dgm:spPr/>
    </dgm:pt>
    <dgm:pt modelId="{53A37975-65B2-42CB-9D2E-FAD466E31B12}" type="pres">
      <dgm:prSet presAssocID="{42FDAD86-25E7-4784-B68B-B6F173F888B1}" presName="gear2" presStyleLbl="node1" presStyleIdx="1" presStyleCnt="3">
        <dgm:presLayoutVars>
          <dgm:chMax val="1"/>
          <dgm:bulletEnabled val="1"/>
        </dgm:presLayoutVars>
      </dgm:prSet>
      <dgm:spPr/>
    </dgm:pt>
    <dgm:pt modelId="{F3E283FF-5180-488A-BB5F-D61EF9A783CB}" type="pres">
      <dgm:prSet presAssocID="{42FDAD86-25E7-4784-B68B-B6F173F888B1}" presName="gear2srcNode" presStyleLbl="node1" presStyleIdx="1" presStyleCnt="3"/>
      <dgm:spPr/>
    </dgm:pt>
    <dgm:pt modelId="{4E9A5893-304D-49C7-9BC0-62923C747B21}" type="pres">
      <dgm:prSet presAssocID="{42FDAD86-25E7-4784-B68B-B6F173F888B1}" presName="gear2dstNode" presStyleLbl="node1" presStyleIdx="1" presStyleCnt="3"/>
      <dgm:spPr/>
    </dgm:pt>
    <dgm:pt modelId="{11C26AC4-2E58-4DD1-BF40-528200104409}" type="pres">
      <dgm:prSet presAssocID="{BEAFF4D1-7DC9-4F93-967A-D90F2CE38A00}" presName="gear3" presStyleLbl="node1" presStyleIdx="2" presStyleCnt="3"/>
      <dgm:spPr/>
    </dgm:pt>
    <dgm:pt modelId="{9B2C98B7-95F5-4CAF-BA37-46E746A6024A}" type="pres">
      <dgm:prSet presAssocID="{BEAFF4D1-7DC9-4F93-967A-D90F2CE38A00}" presName="gear3tx" presStyleLbl="node1" presStyleIdx="2" presStyleCnt="3">
        <dgm:presLayoutVars>
          <dgm:chMax val="1"/>
          <dgm:bulletEnabled val="1"/>
        </dgm:presLayoutVars>
      </dgm:prSet>
      <dgm:spPr/>
    </dgm:pt>
    <dgm:pt modelId="{86B00499-4DEE-4077-874F-CC09FEF6E048}" type="pres">
      <dgm:prSet presAssocID="{BEAFF4D1-7DC9-4F93-967A-D90F2CE38A00}" presName="gear3srcNode" presStyleLbl="node1" presStyleIdx="2" presStyleCnt="3"/>
      <dgm:spPr/>
    </dgm:pt>
    <dgm:pt modelId="{6B88A2AB-52B5-4347-A98C-8AE1FF0A41BB}" type="pres">
      <dgm:prSet presAssocID="{BEAFF4D1-7DC9-4F93-967A-D90F2CE38A00}" presName="gear3dstNode" presStyleLbl="node1" presStyleIdx="2" presStyleCnt="3"/>
      <dgm:spPr/>
    </dgm:pt>
    <dgm:pt modelId="{591DDD39-15C5-469D-8838-9F0D3BD56B44}" type="pres">
      <dgm:prSet presAssocID="{129721DA-C862-4E01-9C68-34FBB8F58C03}" presName="connector1" presStyleLbl="sibTrans2D1" presStyleIdx="0" presStyleCnt="3"/>
      <dgm:spPr/>
    </dgm:pt>
    <dgm:pt modelId="{FF059440-2AF5-46AC-9CDA-3CDE9D46A4EA}" type="pres">
      <dgm:prSet presAssocID="{8B824097-B71B-4475-BB74-80116AF410C5}" presName="connector2" presStyleLbl="sibTrans2D1" presStyleIdx="1" presStyleCnt="3"/>
      <dgm:spPr/>
    </dgm:pt>
    <dgm:pt modelId="{3ECBED4E-95B6-4AEA-80F3-94C91F12BD59}" type="pres">
      <dgm:prSet presAssocID="{3E795EB6-05C3-4184-9348-A04F2178C880}" presName="connector3" presStyleLbl="sibTrans2D1" presStyleIdx="2" presStyleCnt="3"/>
      <dgm:spPr/>
    </dgm:pt>
  </dgm:ptLst>
  <dgm:cxnLst>
    <dgm:cxn modelId="{D7CEA705-BD8C-44E3-8FF7-32F594C64CB4}" type="presOf" srcId="{42FDAD86-25E7-4784-B68B-B6F173F888B1}" destId="{F3E283FF-5180-488A-BB5F-D61EF9A783CB}" srcOrd="1" destOrd="0" presId="urn:microsoft.com/office/officeart/2005/8/layout/gear1"/>
    <dgm:cxn modelId="{018D3620-01AC-4E80-8090-6FC4F379C777}" srcId="{1D86FB11-B2C0-4D42-B5A2-8273AC8FCCAF}" destId="{BEAFF4D1-7DC9-4F93-967A-D90F2CE38A00}" srcOrd="2" destOrd="0" parTransId="{C1048183-B284-4245-882A-F1D3656F2F33}" sibTransId="{3E795EB6-05C3-4184-9348-A04F2178C880}"/>
    <dgm:cxn modelId="{0B4A302E-2220-41AF-B976-FE087CDDBD8D}" type="presOf" srcId="{42FDAD86-25E7-4784-B68B-B6F173F888B1}" destId="{4E9A5893-304D-49C7-9BC0-62923C747B21}" srcOrd="2" destOrd="0" presId="urn:microsoft.com/office/officeart/2005/8/layout/gear1"/>
    <dgm:cxn modelId="{3DC42344-70DC-43ED-AD82-50394218AE62}" type="presOf" srcId="{BEAFF4D1-7DC9-4F93-967A-D90F2CE38A00}" destId="{11C26AC4-2E58-4DD1-BF40-528200104409}" srcOrd="0" destOrd="0" presId="urn:microsoft.com/office/officeart/2005/8/layout/gear1"/>
    <dgm:cxn modelId="{3025AC48-82C7-4C69-99DF-74C7A597A201}" type="presOf" srcId="{BEAFF4D1-7DC9-4F93-967A-D90F2CE38A00}" destId="{9B2C98B7-95F5-4CAF-BA37-46E746A6024A}" srcOrd="1" destOrd="0" presId="urn:microsoft.com/office/officeart/2005/8/layout/gear1"/>
    <dgm:cxn modelId="{B83FF855-DA7D-4861-B333-0565EEAE5450}" type="presOf" srcId="{129721DA-C862-4E01-9C68-34FBB8F58C03}" destId="{591DDD39-15C5-469D-8838-9F0D3BD56B44}" srcOrd="0" destOrd="0" presId="urn:microsoft.com/office/officeart/2005/8/layout/gear1"/>
    <dgm:cxn modelId="{B667B66B-B92C-4FAA-9B47-9411A06BBA45}" type="presOf" srcId="{5D6B4794-3F62-4CA0-AFC9-FC8618D1393B}" destId="{737B5F4D-4F94-4546-B746-79EA00C7D9CB}" srcOrd="2" destOrd="0" presId="urn:microsoft.com/office/officeart/2005/8/layout/gear1"/>
    <dgm:cxn modelId="{31479B86-3FD3-4D17-A1F8-2E5A97100032}" type="presOf" srcId="{BEAFF4D1-7DC9-4F93-967A-D90F2CE38A00}" destId="{86B00499-4DEE-4077-874F-CC09FEF6E048}" srcOrd="2" destOrd="0" presId="urn:microsoft.com/office/officeart/2005/8/layout/gear1"/>
    <dgm:cxn modelId="{04B55E8C-4526-4592-A380-DA266069FD73}" type="presOf" srcId="{5D6B4794-3F62-4CA0-AFC9-FC8618D1393B}" destId="{ACDFF7DE-16D8-417D-BABC-8C30F05886F2}" srcOrd="0" destOrd="0" presId="urn:microsoft.com/office/officeart/2005/8/layout/gear1"/>
    <dgm:cxn modelId="{2F4CD196-9BC2-4DCE-AA52-73AE579CDF36}" type="presOf" srcId="{5D6B4794-3F62-4CA0-AFC9-FC8618D1393B}" destId="{A8A83115-4596-47A0-8136-B00ECA9D62B8}" srcOrd="1" destOrd="0" presId="urn:microsoft.com/office/officeart/2005/8/layout/gear1"/>
    <dgm:cxn modelId="{9B5B9D98-5F67-4B70-8186-5F61EEB96D0D}" srcId="{1D86FB11-B2C0-4D42-B5A2-8273AC8FCCAF}" destId="{5D6B4794-3F62-4CA0-AFC9-FC8618D1393B}" srcOrd="0" destOrd="0" parTransId="{A0D3E12A-7C6A-429B-870A-479CEF8C8007}" sibTransId="{129721DA-C862-4E01-9C68-34FBB8F58C03}"/>
    <dgm:cxn modelId="{95276299-5653-434F-AA73-31B268B2F22B}" type="presOf" srcId="{3E795EB6-05C3-4184-9348-A04F2178C880}" destId="{3ECBED4E-95B6-4AEA-80F3-94C91F12BD59}" srcOrd="0" destOrd="0" presId="urn:microsoft.com/office/officeart/2005/8/layout/gear1"/>
    <dgm:cxn modelId="{BC6C3FBF-8060-4FC2-A92F-91E6381AC9E0}" type="presOf" srcId="{BEAFF4D1-7DC9-4F93-967A-D90F2CE38A00}" destId="{6B88A2AB-52B5-4347-A98C-8AE1FF0A41BB}" srcOrd="3" destOrd="0" presId="urn:microsoft.com/office/officeart/2005/8/layout/gear1"/>
    <dgm:cxn modelId="{65ECF8EC-7156-4FFF-AF58-C76D12F7FABE}" type="presOf" srcId="{42FDAD86-25E7-4784-B68B-B6F173F888B1}" destId="{53A37975-65B2-42CB-9D2E-FAD466E31B12}" srcOrd="0" destOrd="0" presId="urn:microsoft.com/office/officeart/2005/8/layout/gear1"/>
    <dgm:cxn modelId="{A1B8A7F1-08B9-4C5B-810D-07CFFC2D6E93}" srcId="{1D86FB11-B2C0-4D42-B5A2-8273AC8FCCAF}" destId="{42FDAD86-25E7-4784-B68B-B6F173F888B1}" srcOrd="1" destOrd="0" parTransId="{EE631EDA-12A5-4B01-83E0-5E7F675ED371}" sibTransId="{8B824097-B71B-4475-BB74-80116AF410C5}"/>
    <dgm:cxn modelId="{3B4469F7-C2E5-4104-A53B-07CF9802486D}" type="presOf" srcId="{1D86FB11-B2C0-4D42-B5A2-8273AC8FCCAF}" destId="{61A6A7F9-87E7-48E2-BEFB-4E753567CDAE}" srcOrd="0" destOrd="0" presId="urn:microsoft.com/office/officeart/2005/8/layout/gear1"/>
    <dgm:cxn modelId="{881110F8-6BE8-4C31-984F-D4F51FD70B26}" type="presOf" srcId="{8B824097-B71B-4475-BB74-80116AF410C5}" destId="{FF059440-2AF5-46AC-9CDA-3CDE9D46A4EA}" srcOrd="0" destOrd="0" presId="urn:microsoft.com/office/officeart/2005/8/layout/gear1"/>
    <dgm:cxn modelId="{3160EC16-EEE0-4ACF-AC52-2F3C8A442225}" type="presParOf" srcId="{61A6A7F9-87E7-48E2-BEFB-4E753567CDAE}" destId="{ACDFF7DE-16D8-417D-BABC-8C30F05886F2}" srcOrd="0" destOrd="0" presId="urn:microsoft.com/office/officeart/2005/8/layout/gear1"/>
    <dgm:cxn modelId="{88923AA3-DD9D-4E57-9E51-B7B573106575}" type="presParOf" srcId="{61A6A7F9-87E7-48E2-BEFB-4E753567CDAE}" destId="{A8A83115-4596-47A0-8136-B00ECA9D62B8}" srcOrd="1" destOrd="0" presId="urn:microsoft.com/office/officeart/2005/8/layout/gear1"/>
    <dgm:cxn modelId="{D8A69916-2BCF-4F10-BD78-EE738C0C5B3F}" type="presParOf" srcId="{61A6A7F9-87E7-48E2-BEFB-4E753567CDAE}" destId="{737B5F4D-4F94-4546-B746-79EA00C7D9CB}" srcOrd="2" destOrd="0" presId="urn:microsoft.com/office/officeart/2005/8/layout/gear1"/>
    <dgm:cxn modelId="{E02DA556-A5E8-40A2-BD11-109E53013E81}" type="presParOf" srcId="{61A6A7F9-87E7-48E2-BEFB-4E753567CDAE}" destId="{53A37975-65B2-42CB-9D2E-FAD466E31B12}" srcOrd="3" destOrd="0" presId="urn:microsoft.com/office/officeart/2005/8/layout/gear1"/>
    <dgm:cxn modelId="{B512928A-8C2B-45E2-8233-C7D05AC62309}" type="presParOf" srcId="{61A6A7F9-87E7-48E2-BEFB-4E753567CDAE}" destId="{F3E283FF-5180-488A-BB5F-D61EF9A783CB}" srcOrd="4" destOrd="0" presId="urn:microsoft.com/office/officeart/2005/8/layout/gear1"/>
    <dgm:cxn modelId="{EE0617A6-1703-40AF-98C3-659F7064462F}" type="presParOf" srcId="{61A6A7F9-87E7-48E2-BEFB-4E753567CDAE}" destId="{4E9A5893-304D-49C7-9BC0-62923C747B21}" srcOrd="5" destOrd="0" presId="urn:microsoft.com/office/officeart/2005/8/layout/gear1"/>
    <dgm:cxn modelId="{CDEA0177-CDF2-4E22-9F8B-F94C0F303E32}" type="presParOf" srcId="{61A6A7F9-87E7-48E2-BEFB-4E753567CDAE}" destId="{11C26AC4-2E58-4DD1-BF40-528200104409}" srcOrd="6" destOrd="0" presId="urn:microsoft.com/office/officeart/2005/8/layout/gear1"/>
    <dgm:cxn modelId="{97DA80F8-0AB7-41D8-BF62-E61549E5C550}" type="presParOf" srcId="{61A6A7F9-87E7-48E2-BEFB-4E753567CDAE}" destId="{9B2C98B7-95F5-4CAF-BA37-46E746A6024A}" srcOrd="7" destOrd="0" presId="urn:microsoft.com/office/officeart/2005/8/layout/gear1"/>
    <dgm:cxn modelId="{A3D94169-7B22-4E25-849B-C0887FD379A5}" type="presParOf" srcId="{61A6A7F9-87E7-48E2-BEFB-4E753567CDAE}" destId="{86B00499-4DEE-4077-874F-CC09FEF6E048}" srcOrd="8" destOrd="0" presId="urn:microsoft.com/office/officeart/2005/8/layout/gear1"/>
    <dgm:cxn modelId="{21A8F924-FCF0-4B72-8E15-6563628894B2}" type="presParOf" srcId="{61A6A7F9-87E7-48E2-BEFB-4E753567CDAE}" destId="{6B88A2AB-52B5-4347-A98C-8AE1FF0A41BB}" srcOrd="9" destOrd="0" presId="urn:microsoft.com/office/officeart/2005/8/layout/gear1"/>
    <dgm:cxn modelId="{DB2D0B06-B7EB-4A33-A1DE-DCDFCB6B4A3E}" type="presParOf" srcId="{61A6A7F9-87E7-48E2-BEFB-4E753567CDAE}" destId="{591DDD39-15C5-469D-8838-9F0D3BD56B44}" srcOrd="10" destOrd="0" presId="urn:microsoft.com/office/officeart/2005/8/layout/gear1"/>
    <dgm:cxn modelId="{A9F8AD7A-8A1D-4D83-BA5A-3E6C9AF046CD}" type="presParOf" srcId="{61A6A7F9-87E7-48E2-BEFB-4E753567CDAE}" destId="{FF059440-2AF5-46AC-9CDA-3CDE9D46A4EA}" srcOrd="11" destOrd="0" presId="urn:microsoft.com/office/officeart/2005/8/layout/gear1"/>
    <dgm:cxn modelId="{F2088B17-3799-4705-99A3-CE4EDC7DEC9F}" type="presParOf" srcId="{61A6A7F9-87E7-48E2-BEFB-4E753567CDAE}" destId="{3ECBED4E-95B6-4AEA-80F3-94C91F12BD5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F4AD36B8-60B2-4CDA-8688-C5C0DAA18811}">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dirty="0"/>
            <a:t>Fall 1</a:t>
          </a:r>
        </a:p>
        <a:p>
          <a:pPr>
            <a:lnSpc>
              <a:spcPct val="100000"/>
            </a:lnSpc>
            <a:spcAft>
              <a:spcPts val="0"/>
            </a:spcAft>
          </a:pPr>
          <a:r>
            <a:rPr lang="en-US" sz="1200" dirty="0"/>
            <a:t>As of census day</a:t>
          </a:r>
        </a:p>
      </dgm:t>
    </dgm:pt>
    <dgm:pt modelId="{A5AA16B1-5233-48AC-A52A-EEA0F01AD6BD}" type="parTrans" cxnId="{E03C4B16-15B9-4CC8-B85B-ECCFDF6267D6}">
      <dgm:prSet/>
      <dgm:spPr/>
      <dgm:t>
        <a:bodyPr/>
        <a:lstStyle/>
        <a:p>
          <a:endParaRPr lang="en-US" sz="2000"/>
        </a:p>
      </dgm:t>
    </dgm:pt>
    <dgm:pt modelId="{276FD5FE-1DB0-4EF9-9D91-118D3D35FDBE}" type="sibTrans" cxnId="{E03C4B16-15B9-4CC8-B85B-ECCFDF6267D6}">
      <dgm:prSet/>
      <dgm:spPr/>
      <dgm:t>
        <a:bodyPr/>
        <a:lstStyle/>
        <a:p>
          <a:endParaRPr lang="en-US" sz="2000"/>
        </a:p>
      </dgm:t>
    </dgm:pt>
    <dgm:pt modelId="{1FEF0BD2-4E02-406A-8533-DBD65B78AA08}">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dirty="0">
              <a:solidFill>
                <a:schemeClr val="tx1"/>
              </a:solidFill>
            </a:rPr>
            <a:t>Fall 2</a:t>
          </a:r>
        </a:p>
        <a:p>
          <a:pPr>
            <a:lnSpc>
              <a:spcPct val="100000"/>
            </a:lnSpc>
            <a:spcAft>
              <a:spcPts val="0"/>
            </a:spcAft>
          </a:pPr>
          <a:r>
            <a:rPr lang="en-US" sz="1200" dirty="0">
              <a:solidFill>
                <a:schemeClr val="tx1"/>
              </a:solidFill>
            </a:rPr>
            <a:t>As of census day</a:t>
          </a:r>
        </a:p>
      </dgm:t>
    </dgm:pt>
    <dgm:pt modelId="{00FD143F-1B1D-420A-93BE-127A185A6F0A}" type="parTrans" cxnId="{635E91B3-34D2-49A8-B426-0411D82AADC7}">
      <dgm:prSet/>
      <dgm:spPr/>
      <dgm:t>
        <a:bodyPr/>
        <a:lstStyle/>
        <a:p>
          <a:endParaRPr lang="en-US" sz="2000"/>
        </a:p>
      </dgm:t>
    </dgm:pt>
    <dgm:pt modelId="{EBBD6363-9245-4771-A768-28A7FDBE1655}" type="sibTrans" cxnId="{635E91B3-34D2-49A8-B426-0411D82AADC7}">
      <dgm:prSet/>
      <dgm:spPr/>
      <dgm:t>
        <a:bodyPr/>
        <a:lstStyle/>
        <a:p>
          <a:endParaRPr lang="en-US" sz="2000"/>
        </a:p>
      </dgm:t>
    </dgm:pt>
    <dgm:pt modelId="{F75C0592-815B-4F3A-A082-79E171A21653}">
      <dgm:prSet phldrT="[Text]" custT="1"/>
      <dgm:spPr>
        <a:solidFill>
          <a:srgbClr val="FF725C"/>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Student Course Enrollments</a:t>
          </a:r>
        </a:p>
      </dgm:t>
    </dgm:pt>
    <dgm:pt modelId="{F43FB5E2-A474-425B-9519-429542ED86B2}" type="parTrans" cxnId="{268CACF9-C6BE-4AE1-BFBC-39229B753597}">
      <dgm:prSet/>
      <dgm:spPr/>
      <dgm:t>
        <a:bodyPr/>
        <a:lstStyle/>
        <a:p>
          <a:endParaRPr lang="en-US" sz="2000"/>
        </a:p>
      </dgm:t>
    </dgm:pt>
    <dgm:pt modelId="{50602176-502D-4974-9FB1-F0B843079FC4}" type="sibTrans" cxnId="{268CACF9-C6BE-4AE1-BFBC-39229B753597}">
      <dgm:prSet/>
      <dgm:spPr/>
      <dgm:t>
        <a:bodyPr/>
        <a:lstStyle/>
        <a:p>
          <a:endParaRPr lang="en-US" sz="2000"/>
        </a:p>
      </dgm:t>
    </dgm:pt>
    <dgm:pt modelId="{90188ACB-848E-43A3-A847-EE36CE396A95}">
      <dgm:prSet custT="1"/>
      <dgm:spPr>
        <a:solidFill>
          <a:srgbClr val="40C1BD"/>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2019–20 Enrollment Counts</a:t>
          </a:r>
        </a:p>
      </dgm:t>
    </dgm:pt>
    <dgm:pt modelId="{2198EEB8-3365-4A21-9520-1C861D6DE300}" type="parTrans" cxnId="{45D62E4E-E037-4528-98AA-BDBE0F42D004}">
      <dgm:prSet/>
      <dgm:spPr/>
      <dgm:t>
        <a:bodyPr/>
        <a:lstStyle/>
        <a:p>
          <a:endParaRPr lang="en-US" sz="2000"/>
        </a:p>
      </dgm:t>
    </dgm:pt>
    <dgm:pt modelId="{D7BD0D27-96FA-4739-A975-496B429C2FA9}" type="sibTrans" cxnId="{45D62E4E-E037-4528-98AA-BDBE0F42D004}">
      <dgm:prSet/>
      <dgm:spPr/>
      <dgm:t>
        <a:bodyPr/>
        <a:lstStyle/>
        <a:p>
          <a:endParaRPr lang="en-US" sz="2000"/>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dirty="0"/>
            <a:t>EOY 3</a:t>
          </a:r>
        </a:p>
        <a:p>
          <a:pPr>
            <a:spcAft>
              <a:spcPts val="600"/>
            </a:spcAft>
          </a:pPr>
          <a:r>
            <a:rPr lang="en-US" sz="1200" dirty="0"/>
            <a:t>July 1–June 30</a:t>
          </a:r>
          <a:endParaRPr lang="en-US" sz="1200" b="0" i="0" u="none" dirty="0"/>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555FA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Student Discipline/</a:t>
          </a:r>
        </a:p>
        <a:p>
          <a:r>
            <a:rPr lang="en-US" sz="1200" b="1" i="0" u="none" dirty="0">
              <a:solidFill>
                <a:schemeClr val="bg1"/>
              </a:solidFill>
              <a:latin typeface="Arial" panose="020B0604020202020204" pitchFamily="34" charset="0"/>
              <a:cs typeface="Arial" panose="020B0604020202020204" pitchFamily="34" charset="0"/>
            </a:rPr>
            <a:t>Spec Ed </a:t>
          </a:r>
          <a:endParaRPr lang="en-US" sz="12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555FA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Course completion for grades 7–12</a:t>
          </a:r>
          <a:endParaRPr lang="en-US" sz="1200" b="1" dirty="0">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D1428FA7-9F8B-4DEC-BCD6-9327BA474615}">
      <dgm:prSet custT="1"/>
      <dgm:spPr>
        <a:solidFill>
          <a:srgbClr val="40C1BD"/>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Immigrant Counts </a:t>
          </a:r>
        </a:p>
      </dgm:t>
    </dgm:pt>
    <dgm:pt modelId="{5FD9113E-8C3D-4E76-A5B1-586C922F1691}" type="parTrans" cxnId="{6CD2C073-2FD7-4F9C-8F36-4F9183F459AA}">
      <dgm:prSet/>
      <dgm:spPr/>
      <dgm:t>
        <a:bodyPr/>
        <a:lstStyle/>
        <a:p>
          <a:endParaRPr lang="en-US"/>
        </a:p>
      </dgm:t>
    </dgm:pt>
    <dgm:pt modelId="{BCAD7489-065E-4F1F-879B-5D3612F62654}" type="sibTrans" cxnId="{6CD2C073-2FD7-4F9C-8F36-4F9183F459AA}">
      <dgm:prSet/>
      <dgm:spPr/>
      <dgm:t>
        <a:bodyPr/>
        <a:lstStyle/>
        <a:p>
          <a:endParaRPr lang="en-US"/>
        </a:p>
      </dgm:t>
    </dgm:pt>
    <dgm:pt modelId="{F373537B-232A-474B-BC88-67DF48F9B8B4}">
      <dgm:prSet custT="1"/>
      <dgm:spPr>
        <a:solidFill>
          <a:srgbClr val="40C1BD"/>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2018–19 Grads and Drops</a:t>
          </a:r>
        </a:p>
      </dgm:t>
    </dgm:pt>
    <dgm:pt modelId="{B7B6616C-D6FA-4AEE-86C7-C1073B76D94B}" type="parTrans" cxnId="{C4A24C8A-D1B9-4B8F-9C66-00B6E026F977}">
      <dgm:prSet/>
      <dgm:spPr/>
      <dgm:t>
        <a:bodyPr/>
        <a:lstStyle/>
        <a:p>
          <a:endParaRPr lang="en-US"/>
        </a:p>
      </dgm:t>
    </dgm:pt>
    <dgm:pt modelId="{349B1511-89F1-455A-B283-CC9B35A23D1B}" type="sibTrans" cxnId="{C4A24C8A-D1B9-4B8F-9C66-00B6E026F977}">
      <dgm:prSet/>
      <dgm:spPr/>
      <dgm:t>
        <a:bodyPr/>
        <a:lstStyle/>
        <a:p>
          <a:endParaRPr lang="en-US"/>
        </a:p>
      </dgm:t>
    </dgm:pt>
    <dgm:pt modelId="{AF4F923B-F20D-4175-9306-B2CB3533CCF7}">
      <dgm:prSet custT="1"/>
      <dgm:spPr>
        <a:solidFill>
          <a:srgbClr val="40C1BD"/>
        </a:solidFill>
        <a:ln>
          <a:noFill/>
        </a:ln>
        <a:effectLst>
          <a:outerShdw blurRad="63500" algn="ctr" rotWithShape="0">
            <a:schemeClr val="bg1">
              <a:alpha val="40000"/>
            </a:schemeClr>
          </a:outerShdw>
        </a:effectLst>
      </dgm:spPr>
      <dgm:t>
        <a:bodyPr/>
        <a:lstStyle/>
        <a:p>
          <a:r>
            <a:rPr lang="en-US" sz="1100" b="1" dirty="0">
              <a:solidFill>
                <a:schemeClr val="bg1"/>
              </a:solidFill>
              <a:latin typeface="Arial" panose="020B0604020202020204" pitchFamily="34" charset="0"/>
              <a:cs typeface="Arial" panose="020B0604020202020204" pitchFamily="34" charset="0"/>
            </a:rPr>
            <a:t>English Language Acquisition Status</a:t>
          </a:r>
          <a:endParaRPr lang="en-US" sz="1200" b="1" dirty="0">
            <a:solidFill>
              <a:schemeClr val="bg1"/>
            </a:solidFill>
            <a:latin typeface="Arial" panose="020B0604020202020204" pitchFamily="34" charset="0"/>
            <a:cs typeface="Arial" panose="020B0604020202020204" pitchFamily="34" charset="0"/>
          </a:endParaRPr>
        </a:p>
      </dgm:t>
    </dgm:pt>
    <dgm:pt modelId="{AD7482E7-7476-4CE6-B988-5FE7FCB4A5DA}" type="parTrans" cxnId="{DF7A130E-94FF-4F4A-B913-163430100136}">
      <dgm:prSet/>
      <dgm:spPr/>
      <dgm:t>
        <a:bodyPr/>
        <a:lstStyle/>
        <a:p>
          <a:endParaRPr lang="en-US"/>
        </a:p>
      </dgm:t>
    </dgm:pt>
    <dgm:pt modelId="{FDA4EE60-DD58-4A52-91B2-8B7F123AC633}" type="sibTrans" cxnId="{DF7A130E-94FF-4F4A-B913-163430100136}">
      <dgm:prSet/>
      <dgm:spPr/>
      <dgm:t>
        <a:bodyPr/>
        <a:lstStyle/>
        <a:p>
          <a:endParaRPr lang="en-US"/>
        </a:p>
      </dgm:t>
    </dgm:pt>
    <dgm:pt modelId="{4878C85D-BE46-4D1D-9700-B84CD1F64436}">
      <dgm:prSet phldrT="[Text]" custT="1"/>
      <dgm:spPr>
        <a:solidFill>
          <a:srgbClr val="FF725C"/>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Staff Assignments and FTE</a:t>
          </a:r>
        </a:p>
      </dgm:t>
    </dgm:pt>
    <dgm:pt modelId="{4FED3C54-08B0-45A8-B770-19CD4F851F85}" type="parTrans" cxnId="{8CCE00D0-6104-43A0-B723-FA48C57EBE2B}">
      <dgm:prSet/>
      <dgm:spPr/>
      <dgm:t>
        <a:bodyPr/>
        <a:lstStyle/>
        <a:p>
          <a:endParaRPr lang="en-US"/>
        </a:p>
      </dgm:t>
    </dgm:pt>
    <dgm:pt modelId="{BDCC7995-A24A-4D69-87F8-36F4D34CF3BF}" type="sibTrans" cxnId="{8CCE00D0-6104-43A0-B723-FA48C57EBE2B}">
      <dgm:prSet/>
      <dgm:spPr/>
      <dgm:t>
        <a:bodyPr/>
        <a:lstStyle/>
        <a:p>
          <a:endParaRPr lang="en-US"/>
        </a:p>
      </dgm:t>
    </dgm:pt>
    <dgm:pt modelId="{D2F3F703-B8EF-41E4-ABFD-9C8E9210AD3E}">
      <dgm:prSet phldrT="[Text]" custT="1"/>
      <dgm:spPr>
        <a:solidFill>
          <a:srgbClr val="FF725C"/>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English Learner Education Services </a:t>
          </a:r>
        </a:p>
      </dgm:t>
    </dgm:pt>
    <dgm:pt modelId="{38B30538-68A3-4BA1-A7A7-9775241399C0}" type="parTrans" cxnId="{D25477A7-3057-43F9-A65B-D1BAB95212A1}">
      <dgm:prSet/>
      <dgm:spPr/>
      <dgm:t>
        <a:bodyPr/>
        <a:lstStyle/>
        <a:p>
          <a:endParaRPr lang="en-US"/>
        </a:p>
      </dgm:t>
    </dgm:pt>
    <dgm:pt modelId="{93706CBB-A20F-4207-935F-57FD375AEC4D}" type="sibTrans" cxnId="{D25477A7-3057-43F9-A65B-D1BAB95212A1}">
      <dgm:prSet/>
      <dgm:spPr/>
      <dgm:t>
        <a:bodyPr/>
        <a:lstStyle/>
        <a:p>
          <a:endParaRPr lang="en-US"/>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dirty="0"/>
            <a:t>EOY 1</a:t>
          </a:r>
        </a:p>
        <a:p>
          <a:pPr>
            <a:lnSpc>
              <a:spcPct val="100000"/>
            </a:lnSpc>
            <a:spcAft>
              <a:spcPts val="0"/>
            </a:spcAft>
          </a:pPr>
          <a:r>
            <a:rPr lang="en-US" sz="1200" dirty="0"/>
            <a:t>July 1–June 30</a:t>
          </a: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b="0" i="0" u="none" dirty="0"/>
            <a:t>EOY 2</a:t>
          </a:r>
        </a:p>
        <a:p>
          <a:pPr>
            <a:lnSpc>
              <a:spcPct val="100000"/>
            </a:lnSpc>
            <a:spcAft>
              <a:spcPts val="0"/>
            </a:spcAft>
          </a:pPr>
          <a:r>
            <a:rPr lang="en-US" sz="1400" b="0" i="0" u="none" dirty="0"/>
            <a:t> </a:t>
          </a:r>
          <a:r>
            <a:rPr lang="en-US" sz="1200" dirty="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555FA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Program</a:t>
          </a:r>
        </a:p>
        <a:p>
          <a:r>
            <a:rPr lang="en-US" sz="1200" b="1" i="0" u="none" dirty="0">
              <a:solidFill>
                <a:schemeClr val="bg1"/>
              </a:solidFill>
              <a:latin typeface="Arial" panose="020B0604020202020204" pitchFamily="34" charset="0"/>
              <a:cs typeface="Arial" panose="020B0604020202020204" pitchFamily="34" charset="0"/>
            </a:rPr>
            <a:t>Participation </a:t>
          </a:r>
          <a:endParaRPr lang="en-US" sz="1200" b="1" dirty="0">
            <a:solidFill>
              <a:schemeClr val="bg1"/>
            </a:solidFill>
            <a:latin typeface="Arial" panose="020B0604020202020204" pitchFamily="34" charset="0"/>
            <a:cs typeface="Arial" panose="020B0604020202020204" pitchFamily="34" charset="0"/>
          </a:endParaRP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555FA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CTE participants, concentrators, completers (Perkins Report)</a:t>
          </a:r>
          <a:endParaRPr lang="en-US" sz="1200" b="1" dirty="0">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9C3B4EC8-FD07-4498-AB69-A013A6C27B32}">
      <dgm:prSet custT="1"/>
      <dgm:spPr>
        <a:solidFill>
          <a:srgbClr val="555FA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Homeless Students</a:t>
          </a:r>
        </a:p>
      </dgm:t>
    </dgm:pt>
    <dgm:pt modelId="{AF051B6E-F666-41BE-BF3E-81FC9AEC7683}" type="parTrans" cxnId="{32A478C1-76B5-455B-B530-10997188D396}">
      <dgm:prSet/>
      <dgm:spPr/>
      <dgm:t>
        <a:bodyPr/>
        <a:lstStyle/>
        <a:p>
          <a:endParaRPr lang="en-US"/>
        </a:p>
      </dgm:t>
    </dgm:pt>
    <dgm:pt modelId="{228EE770-35A3-4A2B-B911-A3E47B1186A8}" type="sibTrans" cxnId="{32A478C1-76B5-455B-B530-10997188D396}">
      <dgm:prSet/>
      <dgm:spPr/>
      <dgm:t>
        <a:bodyPr/>
        <a:lstStyle/>
        <a:p>
          <a:endParaRPr lang="en-US"/>
        </a:p>
      </dgm:t>
    </dgm:pt>
    <dgm:pt modelId="{A863B5AA-7306-40E5-BB03-608816440598}">
      <dgm:prSet custT="1"/>
      <dgm:spPr>
        <a:solidFill>
          <a:srgbClr val="555FA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Student Absence Summary</a:t>
          </a:r>
        </a:p>
        <a:p>
          <a:pPr rtl="0"/>
          <a:r>
            <a:rPr lang="en-US" sz="1200" b="1" i="0" u="none" dirty="0">
              <a:solidFill>
                <a:schemeClr val="bg1"/>
              </a:solidFill>
              <a:latin typeface="Arial" panose="020B0604020202020204" pitchFamily="34" charset="0"/>
              <a:cs typeface="Arial" panose="020B0604020202020204" pitchFamily="34" charset="0"/>
            </a:rPr>
            <a:t>Cumulative Enrollment</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A4F18969-3DCE-41E0-922D-36C85138B467}">
      <dgm:prSet custT="1"/>
      <dgm:spPr>
        <a:solidFill>
          <a:srgbClr val="40C1BD"/>
        </a:solidFill>
        <a:ln>
          <a:noFill/>
        </a:ln>
        <a:effectLst>
          <a:outerShdw blurRad="63500" algn="ctr" rotWithShape="0">
            <a:schemeClr val="bg1">
              <a:alpha val="40000"/>
            </a:scheme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LCFF eligible students</a:t>
          </a:r>
        </a:p>
      </dgm:t>
    </dgm:pt>
    <dgm:pt modelId="{4CF2BA6F-4139-41C8-AAFD-06FDA2769336}" type="parTrans" cxnId="{E6343D4C-BAC6-4D38-8A2B-CCA411E668EB}">
      <dgm:prSet/>
      <dgm:spPr/>
      <dgm:t>
        <a:bodyPr/>
        <a:lstStyle/>
        <a:p>
          <a:endParaRPr lang="en-US"/>
        </a:p>
      </dgm:t>
    </dgm:pt>
    <dgm:pt modelId="{A3ED194B-6ADA-40EC-A03F-6C9C178D96C0}" type="sibTrans" cxnId="{E6343D4C-BAC6-4D38-8A2B-CCA411E668EB}">
      <dgm:prSet/>
      <dgm:spPr/>
      <dgm:t>
        <a:bodyPr/>
        <a:lstStyle/>
        <a:p>
          <a:endParaRPr lang="en-US"/>
        </a:p>
      </dgm:t>
    </dgm:pt>
    <dgm:pt modelId="{CAD30F16-DFD4-4EFF-85B8-08E897AB32A9}">
      <dgm:prSet phldrT="[Text]" custT="1"/>
      <dgm:spPr>
        <a:solidFill>
          <a:srgbClr val="40C1BD"/>
        </a:solidFill>
        <a:ln>
          <a:noFill/>
        </a:ln>
        <a:effectLst>
          <a:outerShdw blurRad="63500" algn="ctr" rotWithShape="0">
            <a:schemeClr val="bg1">
              <a:alpha val="40000"/>
            </a:schemeClr>
          </a:outerShdw>
        </a:effectLst>
      </dgm:spPr>
      <dgm:t>
        <a:bodyPr/>
        <a:lstStyle/>
        <a:p>
          <a:r>
            <a:rPr lang="en-US" sz="1200" b="1" i="1" dirty="0">
              <a:solidFill>
                <a:schemeClr val="bg1"/>
              </a:solidFill>
              <a:latin typeface="Arial" panose="020B0604020202020204" pitchFamily="34" charset="0"/>
              <a:cs typeface="Arial" panose="020B0604020202020204" pitchFamily="34" charset="0"/>
            </a:rPr>
            <a:t>Students with Disabilities</a:t>
          </a:r>
          <a:endParaRPr lang="en-US" sz="1200" b="1" dirty="0">
            <a:solidFill>
              <a:schemeClr val="bg1"/>
            </a:solidFill>
            <a:latin typeface="Arial" panose="020B0604020202020204" pitchFamily="34" charset="0"/>
            <a:cs typeface="Arial" panose="020B0604020202020204" pitchFamily="34" charset="0"/>
          </a:endParaRPr>
        </a:p>
      </dgm:t>
    </dgm:pt>
    <dgm:pt modelId="{870D13FB-9ED5-48C4-A23C-BE5BE2A4CC4B}" type="parTrans" cxnId="{8D18D910-5DF7-4783-80C9-8CB699155260}">
      <dgm:prSet/>
      <dgm:spPr/>
      <dgm:t>
        <a:bodyPr/>
        <a:lstStyle/>
        <a:p>
          <a:endParaRPr lang="en-US"/>
        </a:p>
      </dgm:t>
    </dgm:pt>
    <dgm:pt modelId="{F41D76B9-DB76-43E3-9355-D101E3516A6C}" type="sibTrans" cxnId="{8D18D910-5DF7-4783-80C9-8CB699155260}">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dirty="0"/>
            <a:t>EOY 4</a:t>
          </a:r>
        </a:p>
        <a:p>
          <a:pPr>
            <a:spcAft>
              <a:spcPct val="35000"/>
            </a:spcAft>
          </a:pPr>
          <a:r>
            <a:rPr lang="en-US" sz="1200" dirty="0"/>
            <a:t>July 1–June 30</a:t>
          </a:r>
          <a:endParaRPr lang="en-US" sz="1200" b="1" i="0" u="none" dirty="0">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555FAD"/>
        </a:solidFill>
        <a:ln>
          <a:noFill/>
        </a:ln>
        <a:effectLst>
          <a:outerShdw blurRad="63500" algn="ctr" rotWithShape="0">
            <a:prstClr val="black">
              <a:alpha val="40000"/>
            </a:prstClr>
          </a:outerShdw>
        </a:effectLst>
      </dgm:spPr>
      <dgm:t>
        <a:bodyPr/>
        <a:lstStyle/>
        <a:p>
          <a:r>
            <a:rPr lang="en-US" sz="1200" b="1" dirty="0">
              <a:solidFill>
                <a:schemeClr val="bg1"/>
              </a:solidFill>
              <a:latin typeface="Arial" panose="020B0604020202020204" pitchFamily="34" charset="0"/>
              <a:cs typeface="Arial" panose="020B0604020202020204" pitchFamily="34" charset="0"/>
            </a:rPr>
            <a:t>Students with Disabilities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555FA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SWD Services</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15ECC6BF-C990-4E98-A6A2-260B060D7B06}" type="pres">
      <dgm:prSet presAssocID="{F4AD36B8-60B2-4CDA-8688-C5C0DAA18811}" presName="compNode" presStyleCnt="0"/>
      <dgm:spPr/>
    </dgm:pt>
    <dgm:pt modelId="{21D7D943-85C7-44BD-8BCF-08C801537E97}" type="pres">
      <dgm:prSet presAssocID="{F4AD36B8-60B2-4CDA-8688-C5C0DAA18811}" presName="aNode" presStyleLbl="bgShp" presStyleIdx="0" presStyleCnt="6"/>
      <dgm:spPr/>
    </dgm:pt>
    <dgm:pt modelId="{EBB55EEE-A4DE-4C1A-BD10-D96651DEDCE0}" type="pres">
      <dgm:prSet presAssocID="{F4AD36B8-60B2-4CDA-8688-C5C0DAA18811}" presName="textNode" presStyleLbl="bgShp" presStyleIdx="0" presStyleCnt="6"/>
      <dgm:spPr/>
    </dgm:pt>
    <dgm:pt modelId="{4B282FD3-0C24-4DD0-A502-BA584FD22F08}" type="pres">
      <dgm:prSet presAssocID="{F4AD36B8-60B2-4CDA-8688-C5C0DAA18811}" presName="compChildNode" presStyleCnt="0"/>
      <dgm:spPr/>
    </dgm:pt>
    <dgm:pt modelId="{33F4C7A3-38CE-4DAE-9E5E-2C0537F1167D}" type="pres">
      <dgm:prSet presAssocID="{F4AD36B8-60B2-4CDA-8688-C5C0DAA18811}" presName="theInnerList" presStyleCnt="0"/>
      <dgm:spPr/>
    </dgm:pt>
    <dgm:pt modelId="{04F1CEEA-A1A4-4536-AF7C-712C5984BB58}" type="pres">
      <dgm:prSet presAssocID="{90188ACB-848E-43A3-A847-EE36CE396A95}" presName="childNode" presStyleLbl="node1" presStyleIdx="0" presStyleCnt="17">
        <dgm:presLayoutVars>
          <dgm:bulletEnabled val="1"/>
        </dgm:presLayoutVars>
      </dgm:prSet>
      <dgm:spPr/>
    </dgm:pt>
    <dgm:pt modelId="{6CE508F3-D5EE-4C6C-9A5F-072754C57381}" type="pres">
      <dgm:prSet presAssocID="{90188ACB-848E-43A3-A847-EE36CE396A95}" presName="aSpace2" presStyleCnt="0"/>
      <dgm:spPr/>
    </dgm:pt>
    <dgm:pt modelId="{E09D001A-CDB7-4213-BC78-F1600B084F14}" type="pres">
      <dgm:prSet presAssocID="{F373537B-232A-474B-BC88-67DF48F9B8B4}" presName="childNode" presStyleLbl="node1" presStyleIdx="1" presStyleCnt="17">
        <dgm:presLayoutVars>
          <dgm:bulletEnabled val="1"/>
        </dgm:presLayoutVars>
      </dgm:prSet>
      <dgm:spPr/>
    </dgm:pt>
    <dgm:pt modelId="{E63B52F9-262C-439A-ADA9-638C7E8752D3}" type="pres">
      <dgm:prSet presAssocID="{F373537B-232A-474B-BC88-67DF48F9B8B4}" presName="aSpace2" presStyleCnt="0"/>
      <dgm:spPr/>
    </dgm:pt>
    <dgm:pt modelId="{136167B4-9905-41BF-B220-44595BF19E08}" type="pres">
      <dgm:prSet presAssocID="{A4F18969-3DCE-41E0-922D-36C85138B467}" presName="childNode" presStyleLbl="node1" presStyleIdx="2" presStyleCnt="17">
        <dgm:presLayoutVars>
          <dgm:bulletEnabled val="1"/>
        </dgm:presLayoutVars>
      </dgm:prSet>
      <dgm:spPr/>
    </dgm:pt>
    <dgm:pt modelId="{D6CA1EA5-0A4B-4397-B4BA-321EC5C30766}" type="pres">
      <dgm:prSet presAssocID="{A4F18969-3DCE-41E0-922D-36C85138B467}" presName="aSpace2" presStyleCnt="0"/>
      <dgm:spPr/>
    </dgm:pt>
    <dgm:pt modelId="{E860870F-5491-4116-BB63-DA2D88D37839}" type="pres">
      <dgm:prSet presAssocID="{AF4F923B-F20D-4175-9306-B2CB3533CCF7}" presName="childNode" presStyleLbl="node1" presStyleIdx="3" presStyleCnt="17">
        <dgm:presLayoutVars>
          <dgm:bulletEnabled val="1"/>
        </dgm:presLayoutVars>
      </dgm:prSet>
      <dgm:spPr/>
    </dgm:pt>
    <dgm:pt modelId="{A11A91C1-A642-43BA-84AD-428291333140}" type="pres">
      <dgm:prSet presAssocID="{AF4F923B-F20D-4175-9306-B2CB3533CCF7}" presName="aSpace2" presStyleCnt="0"/>
      <dgm:spPr/>
    </dgm:pt>
    <dgm:pt modelId="{93C99B2A-0ED7-4132-A63A-C5683D8E9056}" type="pres">
      <dgm:prSet presAssocID="{D1428FA7-9F8B-4DEC-BCD6-9327BA474615}" presName="childNode" presStyleLbl="node1" presStyleIdx="4" presStyleCnt="17">
        <dgm:presLayoutVars>
          <dgm:bulletEnabled val="1"/>
        </dgm:presLayoutVars>
      </dgm:prSet>
      <dgm:spPr/>
    </dgm:pt>
    <dgm:pt modelId="{6DF53751-4253-477C-9267-8734E971B9A2}" type="pres">
      <dgm:prSet presAssocID="{D1428FA7-9F8B-4DEC-BCD6-9327BA474615}" presName="aSpace2" presStyleCnt="0"/>
      <dgm:spPr/>
    </dgm:pt>
    <dgm:pt modelId="{98FEE27B-FA96-4923-883D-EF541F1330DC}" type="pres">
      <dgm:prSet presAssocID="{CAD30F16-DFD4-4EFF-85B8-08E897AB32A9}" presName="childNode" presStyleLbl="node1" presStyleIdx="5" presStyleCnt="17">
        <dgm:presLayoutVars>
          <dgm:bulletEnabled val="1"/>
        </dgm:presLayoutVars>
      </dgm:prSet>
      <dgm:spPr/>
    </dgm:pt>
    <dgm:pt modelId="{5CA75372-DEB1-4924-B4A1-F7AFDD71E4DC}" type="pres">
      <dgm:prSet presAssocID="{F4AD36B8-60B2-4CDA-8688-C5C0DAA18811}" presName="aSpace" presStyleCnt="0"/>
      <dgm:spPr/>
    </dgm:pt>
    <dgm:pt modelId="{7D2B277C-37A0-4A92-A31F-28F95EE39FF9}" type="pres">
      <dgm:prSet presAssocID="{1FEF0BD2-4E02-406A-8533-DBD65B78AA08}" presName="compNode" presStyleCnt="0"/>
      <dgm:spPr/>
    </dgm:pt>
    <dgm:pt modelId="{C4D30060-4267-4F7A-BFB1-FE357A0AC21D}" type="pres">
      <dgm:prSet presAssocID="{1FEF0BD2-4E02-406A-8533-DBD65B78AA08}" presName="aNode" presStyleLbl="bgShp" presStyleIdx="1" presStyleCnt="6"/>
      <dgm:spPr/>
    </dgm:pt>
    <dgm:pt modelId="{3C8163C8-6443-4246-BC86-CDCF652E6CCE}" type="pres">
      <dgm:prSet presAssocID="{1FEF0BD2-4E02-406A-8533-DBD65B78AA08}" presName="textNode" presStyleLbl="bgShp" presStyleIdx="1" presStyleCnt="6"/>
      <dgm:spPr/>
    </dgm:pt>
    <dgm:pt modelId="{D5E47210-C2DA-4B58-A312-6E621142BBE4}" type="pres">
      <dgm:prSet presAssocID="{1FEF0BD2-4E02-406A-8533-DBD65B78AA08}" presName="compChildNode" presStyleCnt="0"/>
      <dgm:spPr/>
    </dgm:pt>
    <dgm:pt modelId="{0396542D-B400-431A-8989-DE407D92BE2A}" type="pres">
      <dgm:prSet presAssocID="{1FEF0BD2-4E02-406A-8533-DBD65B78AA08}" presName="theInnerList" presStyleCnt="0"/>
      <dgm:spPr/>
    </dgm:pt>
    <dgm:pt modelId="{1B6E801A-E99A-459F-88F3-75CC9A1C7834}" type="pres">
      <dgm:prSet presAssocID="{F75C0592-815B-4F3A-A082-79E171A21653}" presName="childNode" presStyleLbl="node1" presStyleIdx="6" presStyleCnt="17">
        <dgm:presLayoutVars>
          <dgm:bulletEnabled val="1"/>
        </dgm:presLayoutVars>
      </dgm:prSet>
      <dgm:spPr/>
    </dgm:pt>
    <dgm:pt modelId="{F7274121-FB77-4C1D-8003-76698780430C}" type="pres">
      <dgm:prSet presAssocID="{F75C0592-815B-4F3A-A082-79E171A21653}" presName="aSpace2" presStyleCnt="0"/>
      <dgm:spPr/>
    </dgm:pt>
    <dgm:pt modelId="{60C63B47-D027-43D4-BE73-54227D07A6BC}" type="pres">
      <dgm:prSet presAssocID="{4878C85D-BE46-4D1D-9700-B84CD1F64436}" presName="childNode" presStyleLbl="node1" presStyleIdx="7" presStyleCnt="17">
        <dgm:presLayoutVars>
          <dgm:bulletEnabled val="1"/>
        </dgm:presLayoutVars>
      </dgm:prSet>
      <dgm:spPr/>
    </dgm:pt>
    <dgm:pt modelId="{9BD4778B-3DE4-4D0C-94D7-F8E3E3478DC6}" type="pres">
      <dgm:prSet presAssocID="{4878C85D-BE46-4D1D-9700-B84CD1F64436}" presName="aSpace2" presStyleCnt="0"/>
      <dgm:spPr/>
    </dgm:pt>
    <dgm:pt modelId="{C2F1DC6D-F274-47F6-9A7A-6345FE3EAAC6}" type="pres">
      <dgm:prSet presAssocID="{D2F3F703-B8EF-41E4-ABFD-9C8E9210AD3E}" presName="childNode" presStyleLbl="node1" presStyleIdx="8" presStyleCnt="17">
        <dgm:presLayoutVars>
          <dgm:bulletEnabled val="1"/>
        </dgm:presLayoutVars>
      </dgm:prSet>
      <dgm:spPr/>
    </dgm:pt>
    <dgm:pt modelId="{CE17D6BC-EED5-4418-9095-F228D33B38B8}" type="pres">
      <dgm:prSet presAssocID="{1FEF0BD2-4E02-406A-8533-DBD65B78AA08}" presName="aSpace" presStyleCnt="0"/>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2" presStyleCnt="6"/>
      <dgm:spPr/>
    </dgm:pt>
    <dgm:pt modelId="{5ED1DE2B-01E3-43CF-86B3-9D9582249A43}" type="pres">
      <dgm:prSet presAssocID="{785D28F0-C229-417F-84DA-64F2CA742F0E}" presName="textNode" presStyleLbl="bgShp" presStyleIdx="2" presStyleCnt="6"/>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9" presStyleCnt="17">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0" presStyleCnt="17">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3" presStyleCnt="6"/>
      <dgm:spPr/>
    </dgm:pt>
    <dgm:pt modelId="{86BA2902-A55F-4BF0-B0F9-56809754F2FA}" type="pres">
      <dgm:prSet presAssocID="{C68C2FB1-7088-412C-96C2-5768C6939E15}" presName="textNode" presStyleLbl="bgShp" presStyleIdx="3" presStyleCnt="6"/>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11" presStyleCnt="17">
        <dgm:presLayoutVars>
          <dgm:bulletEnabled val="1"/>
        </dgm:presLayoutVars>
      </dgm:prSet>
      <dgm:spPr/>
    </dgm:pt>
    <dgm:pt modelId="{8349D712-9D17-4EE3-9E7B-6ADCB73EE801}" type="pres">
      <dgm:prSet presAssocID="{FA88D103-2A16-44F4-8E66-C53BFAABF96F}" presName="aSpace2" presStyleCnt="0"/>
      <dgm:spPr/>
    </dgm:pt>
    <dgm:pt modelId="{8DB11B16-19C4-47DD-9F7C-298D33A143D3}" type="pres">
      <dgm:prSet presAssocID="{9C3B4EC8-FD07-4498-AB69-A013A6C27B32}" presName="childNode" presStyleLbl="node1" presStyleIdx="12" presStyleCnt="17">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4" presStyleCnt="6"/>
      <dgm:spPr/>
    </dgm:pt>
    <dgm:pt modelId="{64519E0C-0CBD-43A1-B8D7-A20EFEC8F103}" type="pres">
      <dgm:prSet presAssocID="{28458FB2-1555-435D-B941-49BB5970BC3D}" presName="textNode" presStyleLbl="bgShp" presStyleIdx="4" presStyleCnt="6"/>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13" presStyleCnt="17">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14" presStyleCnt="17">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5" presStyleCnt="6"/>
      <dgm:spPr/>
    </dgm:pt>
    <dgm:pt modelId="{7D4A87CF-D3F1-4B92-82E4-B1985D7CAE79}" type="pres">
      <dgm:prSet presAssocID="{3252BFDB-27B6-40F6-8973-27301BD0323B}" presName="textNode" presStyleLbl="bgShp" presStyleIdx="5" presStyleCnt="6"/>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5" presStyleCnt="17">
        <dgm:presLayoutVars>
          <dgm:bulletEnabled val="1"/>
        </dgm:presLayoutVars>
      </dgm:prSet>
      <dgm:spPr/>
    </dgm:pt>
    <dgm:pt modelId="{4007051A-F798-474A-A91E-9DF85AB0E57B}" type="pres">
      <dgm:prSet presAssocID="{61888073-47FF-476A-981B-CAD6FBB76CCC}" presName="aSpace2" presStyleCnt="0"/>
      <dgm:spPr/>
    </dgm:pt>
    <dgm:pt modelId="{27069AFF-88E1-4EB9-B9BE-5E19BE05E521}" type="pres">
      <dgm:prSet presAssocID="{762293AC-E49F-43A6-9B6F-2E9DFE79ABF4}" presName="childNode" presStyleLbl="node1" presStyleIdx="16" presStyleCnt="17">
        <dgm:presLayoutVars>
          <dgm:bulletEnabled val="1"/>
        </dgm:presLayoutVars>
      </dgm:prSet>
      <dgm:spPr/>
    </dgm:pt>
  </dgm:ptLst>
  <dgm:cxnLst>
    <dgm:cxn modelId="{F204790D-C716-4B5F-B1EA-29E8224AE8D1}" srcId="{C68C2FB1-7088-412C-96C2-5768C6939E15}" destId="{FA88D103-2A16-44F4-8E66-C53BFAABF96F}" srcOrd="0" destOrd="0" parTransId="{ADE242E4-ACEF-43C0-8D9F-7AA405181590}" sibTransId="{7B9DDEDD-A86E-4F3F-9C84-41C8B5C54B2D}"/>
    <dgm:cxn modelId="{DF7A130E-94FF-4F4A-B913-163430100136}" srcId="{F4AD36B8-60B2-4CDA-8688-C5C0DAA18811}" destId="{AF4F923B-F20D-4175-9306-B2CB3533CCF7}" srcOrd="3" destOrd="0" parTransId="{AD7482E7-7476-4CE6-B988-5FE7FCB4A5DA}" sibTransId="{FDA4EE60-DD58-4A52-91B2-8B7F123AC633}"/>
    <dgm:cxn modelId="{8D18D910-5DF7-4783-80C9-8CB699155260}" srcId="{F4AD36B8-60B2-4CDA-8688-C5C0DAA18811}" destId="{CAD30F16-DFD4-4EFF-85B8-08E897AB32A9}" srcOrd="5" destOrd="0" parTransId="{870D13FB-9ED5-48C4-A23C-BE5BE2A4CC4B}" sibTransId="{F41D76B9-DB76-43E3-9355-D101E3516A6C}"/>
    <dgm:cxn modelId="{E03C4B16-15B9-4CC8-B85B-ECCFDF6267D6}" srcId="{198CFBC3-B4F9-487F-AFB9-197BDE400E3F}" destId="{F4AD36B8-60B2-4CDA-8688-C5C0DAA18811}" srcOrd="0" destOrd="0" parTransId="{A5AA16B1-5233-48AC-A52A-EEA0F01AD6BD}" sibTransId="{276FD5FE-1DB0-4EF9-9D91-118D3D35FDBE}"/>
    <dgm:cxn modelId="{C5006C33-8674-4557-BA78-2D3D87113DB1}" srcId="{198CFBC3-B4F9-487F-AFB9-197BDE400E3F}" destId="{C68C2FB1-7088-412C-96C2-5768C6939E15}" srcOrd="3" destOrd="0" parTransId="{74E611EA-236C-4AFE-9910-B5AD55CD7FAE}" sibTransId="{8FA4FE59-4403-49B9-85A7-889502C9F42D}"/>
    <dgm:cxn modelId="{65070E39-6D8A-408F-8077-FC1F84D33C75}" srcId="{198CFBC3-B4F9-487F-AFB9-197BDE400E3F}" destId="{28458FB2-1555-435D-B941-49BB5970BC3D}" srcOrd="4"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7CE50442-BAB2-4718-8EF2-0B4609BF7827}" type="presOf" srcId="{28458FB2-1555-435D-B941-49BB5970BC3D}" destId="{B1E82609-C3D5-4CD6-AD76-D0F5E866AB17}" srcOrd="0" destOrd="0" presId="urn:microsoft.com/office/officeart/2005/8/layout/lProcess2"/>
    <dgm:cxn modelId="{20B12644-3446-49E4-BCD7-95D98A14396B}" type="presOf" srcId="{90188ACB-848E-43A3-A847-EE36CE396A95}" destId="{04F1CEEA-A1A4-4536-AF7C-712C5984BB58}"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E6343D4C-BAC6-4D38-8A2B-CCA411E668EB}" srcId="{F4AD36B8-60B2-4CDA-8688-C5C0DAA18811}" destId="{A4F18969-3DCE-41E0-922D-36C85138B467}" srcOrd="2" destOrd="0" parTransId="{4CF2BA6F-4139-41C8-AAFD-06FDA2769336}" sibTransId="{A3ED194B-6ADA-40EC-A03F-6C9C178D96C0}"/>
    <dgm:cxn modelId="{45D62E4E-E037-4528-98AA-BDBE0F42D004}" srcId="{F4AD36B8-60B2-4CDA-8688-C5C0DAA18811}" destId="{90188ACB-848E-43A3-A847-EE36CE396A95}" srcOrd="0" destOrd="0" parTransId="{2198EEB8-3365-4A21-9520-1C861D6DE300}" sibTransId="{D7BD0D27-96FA-4739-A975-496B429C2FA9}"/>
    <dgm:cxn modelId="{4525EB50-B97C-46C4-AFB2-724840BBDCC8}" srcId="{28458FB2-1555-435D-B941-49BB5970BC3D}" destId="{A863B5AA-7306-40E5-BB03-608816440598}" srcOrd="1" destOrd="0" parTransId="{207D340F-7D2C-4C78-A4CC-572AF246C32D}" sibTransId="{C2554957-202E-4E21-AC0D-336D34396A45}"/>
    <dgm:cxn modelId="{A475CA54-AE47-4C89-9F8B-1B1708A66B37}" type="presOf" srcId="{599EC2A3-5B1B-47BF-A8A4-541F43542213}" destId="{70E7E48E-2265-45D3-97D2-92FADA8EED0F}" srcOrd="0" destOrd="0" presId="urn:microsoft.com/office/officeart/2005/8/layout/lProcess2"/>
    <dgm:cxn modelId="{B39A115D-A22B-43C7-8DA6-DA5987EF0B97}" type="presOf" srcId="{CAD30F16-DFD4-4EFF-85B8-08E897AB32A9}" destId="{98FEE27B-FA96-4923-883D-EF541F1330DC}" srcOrd="0" destOrd="0" presId="urn:microsoft.com/office/officeart/2005/8/layout/lProcess2"/>
    <dgm:cxn modelId="{96BB2E62-1156-4C43-B67A-2FD3ECE9C1CE}" type="presOf" srcId="{F4AD36B8-60B2-4CDA-8688-C5C0DAA18811}" destId="{21D7D943-85C7-44BD-8BCF-08C801537E97}"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6CD2C073-2FD7-4F9C-8F36-4F9183F459AA}" srcId="{F4AD36B8-60B2-4CDA-8688-C5C0DAA18811}" destId="{D1428FA7-9F8B-4DEC-BCD6-9327BA474615}" srcOrd="4" destOrd="0" parTransId="{5FD9113E-8C3D-4E76-A5B1-586C922F1691}" sibTransId="{BCAD7489-065E-4F1F-879B-5D3612F62654}"/>
    <dgm:cxn modelId="{45BBE776-3F9C-4B42-B833-FFAA8E4357FB}" type="presOf" srcId="{D2F3F703-B8EF-41E4-ABFD-9C8E9210AD3E}" destId="{C2F1DC6D-F274-47F6-9A7A-6345FE3EAAC6}" srcOrd="0" destOrd="0"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A8340D88-02B8-43C5-AA7F-0B93EC9CB7C2}" type="presOf" srcId="{9C3B4EC8-FD07-4498-AB69-A013A6C27B32}" destId="{8DB11B16-19C4-47DD-9F7C-298D33A143D3}" srcOrd="0" destOrd="0" presId="urn:microsoft.com/office/officeart/2005/8/layout/lProcess2"/>
    <dgm:cxn modelId="{C4A24C8A-D1B9-4B8F-9C66-00B6E026F977}" srcId="{F4AD36B8-60B2-4CDA-8688-C5C0DAA18811}" destId="{F373537B-232A-474B-BC88-67DF48F9B8B4}" srcOrd="1" destOrd="0" parTransId="{B7B6616C-D6FA-4AEE-86C7-C1073B76D94B}" sibTransId="{349B1511-89F1-455A-B283-CC9B35A23D1B}"/>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5302FF99-B94E-42D0-935F-47FC7EB480BE}" srcId="{198CFBC3-B4F9-487F-AFB9-197BDE400E3F}" destId="{3252BFDB-27B6-40F6-8973-27301BD0323B}" srcOrd="5"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D25477A7-3057-43F9-A65B-D1BAB95212A1}" srcId="{1FEF0BD2-4E02-406A-8533-DBD65B78AA08}" destId="{D2F3F703-B8EF-41E4-ABFD-9C8E9210AD3E}" srcOrd="2" destOrd="0" parTransId="{38B30538-68A3-4BA1-A7A7-9775241399C0}" sibTransId="{93706CBB-A20F-4207-935F-57FD375AEC4D}"/>
    <dgm:cxn modelId="{FEDFEEA7-21CE-4F6D-B5B6-9428B83374E7}" srcId="{3252BFDB-27B6-40F6-8973-27301BD0323B}" destId="{61888073-47FF-476A-981B-CAD6FBB76CCC}" srcOrd="0" destOrd="0" parTransId="{0B8EE67C-6B6E-423E-A12F-92D9CAF633CB}" sibTransId="{4BF0A7F0-3FF2-4D36-9A24-23545BB27930}"/>
    <dgm:cxn modelId="{26D5A9A8-3D31-47E5-A205-1E3C5B34CD7D}" type="presOf" srcId="{AF4F923B-F20D-4175-9306-B2CB3533CCF7}" destId="{E860870F-5491-4116-BB63-DA2D88D37839}" srcOrd="0" destOrd="0" presId="urn:microsoft.com/office/officeart/2005/8/layout/lProcess2"/>
    <dgm:cxn modelId="{23CBE0A9-8264-418A-B387-FF534C4F3D6A}" type="presOf" srcId="{C68C2FB1-7088-412C-96C2-5768C6939E15}" destId="{BE5A2188-BBCE-4972-9F52-2C8F5AE3B57F}" srcOrd="0" destOrd="0" presId="urn:microsoft.com/office/officeart/2005/8/layout/lProcess2"/>
    <dgm:cxn modelId="{6B9135AD-EDA1-40F0-AF70-89F10EAA2478}" type="presOf" srcId="{D1428FA7-9F8B-4DEC-BCD6-9327BA474615}" destId="{93C99B2A-0ED7-4132-A63A-C5683D8E9056}" srcOrd="0" destOrd="0" presId="urn:microsoft.com/office/officeart/2005/8/layout/lProcess2"/>
    <dgm:cxn modelId="{635E91B3-34D2-49A8-B426-0411D82AADC7}" srcId="{198CFBC3-B4F9-487F-AFB9-197BDE400E3F}" destId="{1FEF0BD2-4E02-406A-8533-DBD65B78AA08}" srcOrd="1" destOrd="0" parTransId="{00FD143F-1B1D-420A-93BE-127A185A6F0A}" sibTransId="{EBBD6363-9245-4771-A768-28A7FDBE1655}"/>
    <dgm:cxn modelId="{2FDD8BBC-69AA-4A73-9D88-B1B3D7E6E988}" type="presOf" srcId="{1FEF0BD2-4E02-406A-8533-DBD65B78AA08}" destId="{C4D30060-4267-4F7A-BFB1-FE357A0AC21D}" srcOrd="0" destOrd="0" presId="urn:microsoft.com/office/officeart/2005/8/layout/lProcess2"/>
    <dgm:cxn modelId="{C722A9BD-4CE3-4288-ACDB-3D2B53F9034C}" type="presOf" srcId="{F75C0592-815B-4F3A-A082-79E171A21653}" destId="{1B6E801A-E99A-459F-88F3-75CC9A1C7834}" srcOrd="0" destOrd="0" presId="urn:microsoft.com/office/officeart/2005/8/layout/lProcess2"/>
    <dgm:cxn modelId="{32A478C1-76B5-455B-B530-10997188D396}" srcId="{C68C2FB1-7088-412C-96C2-5768C6939E15}" destId="{9C3B4EC8-FD07-4498-AB69-A013A6C27B32}" srcOrd="1" destOrd="0" parTransId="{AF051B6E-F666-41BE-BF3E-81FC9AEC7683}" sibTransId="{228EE770-35A3-4A2B-B911-A3E47B1186A8}"/>
    <dgm:cxn modelId="{8CCE00D0-6104-43A0-B723-FA48C57EBE2B}" srcId="{1FEF0BD2-4E02-406A-8533-DBD65B78AA08}" destId="{4878C85D-BE46-4D1D-9700-B84CD1F64436}" srcOrd="1" destOrd="0" parTransId="{4FED3C54-08B0-45A8-B770-19CD4F851F85}" sibTransId="{BDCC7995-A24A-4D69-87F8-36F4D34CF3BF}"/>
    <dgm:cxn modelId="{A3F2EFD7-7894-488C-BBEB-BB8EA0ED0579}" srcId="{3252BFDB-27B6-40F6-8973-27301BD0323B}" destId="{762293AC-E49F-43A6-9B6F-2E9DFE79ABF4}" srcOrd="1" destOrd="0" parTransId="{00483A1A-1CE2-4671-BE24-49BC8F83EF1B}" sibTransId="{6B7F6AF9-9F6A-468F-BAAB-8DF52CA80C83}"/>
    <dgm:cxn modelId="{A21E79DA-E8BC-4581-9761-0C70E88F36AE}" type="presOf" srcId="{1FEF0BD2-4E02-406A-8533-DBD65B78AA08}" destId="{3C8163C8-6443-4246-BC86-CDCF652E6CCE}" srcOrd="1" destOrd="0" presId="urn:microsoft.com/office/officeart/2005/8/layout/lProcess2"/>
    <dgm:cxn modelId="{96484AE3-4424-4613-BF2F-42E970250DCC}" type="presOf" srcId="{A4F18969-3DCE-41E0-922D-36C85138B467}" destId="{136167B4-9905-41BF-B220-44595BF19E08}"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4E5140E8-5ED0-4D5E-A8D4-E47B0E045755}" type="presOf" srcId="{F4AD36B8-60B2-4CDA-8688-C5C0DAA18811}" destId="{EBB55EEE-A4DE-4C1A-BD10-D96651DEDCE0}" srcOrd="1" destOrd="0" presId="urn:microsoft.com/office/officeart/2005/8/layout/lProcess2"/>
    <dgm:cxn modelId="{2ECED3E9-6319-4C40-AE40-8F8FE0AE16BA}" type="presOf" srcId="{F373537B-232A-474B-BC88-67DF48F9B8B4}" destId="{E09D001A-CDB7-4213-BC78-F1600B084F14}" srcOrd="0" destOrd="0" presId="urn:microsoft.com/office/officeart/2005/8/layout/lProcess2"/>
    <dgm:cxn modelId="{2E54E1EA-A89F-4A00-90B5-86011F9172AB}" srcId="{785D28F0-C229-417F-84DA-64F2CA742F0E}" destId="{BB652E3B-53D6-4D07-A800-32AEAAF2DD69}" srcOrd="1" destOrd="0" parTransId="{6658147E-72E9-4B51-B8F5-9B9C3B92CA66}" sibTransId="{FC5B3518-82D2-41E0-BD0F-8E7E2124D6F8}"/>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2"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268CACF9-C6BE-4AE1-BFBC-39229B753597}" srcId="{1FEF0BD2-4E02-406A-8533-DBD65B78AA08}" destId="{F75C0592-815B-4F3A-A082-79E171A21653}" srcOrd="0" destOrd="0" parTransId="{F43FB5E2-A474-425B-9519-429542ED86B2}" sibTransId="{50602176-502D-4974-9FB1-F0B843079FC4}"/>
    <dgm:cxn modelId="{2D6036FB-FB88-40D2-A18D-F162B0597938}" type="presOf" srcId="{3252BFDB-27B6-40F6-8973-27301BD0323B}" destId="{7D4A87CF-D3F1-4B92-82E4-B1985D7CAE79}" srcOrd="1" destOrd="0" presId="urn:microsoft.com/office/officeart/2005/8/layout/lProcess2"/>
    <dgm:cxn modelId="{66C669FF-2009-411F-97AD-CA090928F6DD}" type="presOf" srcId="{4878C85D-BE46-4D1D-9700-B84CD1F64436}" destId="{60C63B47-D027-43D4-BE73-54227D07A6BC}"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DB744302-8052-49F7-8A78-ACB61D046F6E}" type="presParOf" srcId="{F72CDD2D-83D4-43AA-983A-0DF4249E72E3}" destId="{15ECC6BF-C990-4E98-A6A2-260B060D7B06}" srcOrd="0" destOrd="0" presId="urn:microsoft.com/office/officeart/2005/8/layout/lProcess2"/>
    <dgm:cxn modelId="{65B98BE0-1549-4A00-B759-3AF024B002C2}" type="presParOf" srcId="{15ECC6BF-C990-4E98-A6A2-260B060D7B06}" destId="{21D7D943-85C7-44BD-8BCF-08C801537E97}" srcOrd="0" destOrd="0" presId="urn:microsoft.com/office/officeart/2005/8/layout/lProcess2"/>
    <dgm:cxn modelId="{25934174-5309-4114-845B-849C00540634}" type="presParOf" srcId="{15ECC6BF-C990-4E98-A6A2-260B060D7B06}" destId="{EBB55EEE-A4DE-4C1A-BD10-D96651DEDCE0}" srcOrd="1" destOrd="0" presId="urn:microsoft.com/office/officeart/2005/8/layout/lProcess2"/>
    <dgm:cxn modelId="{2BFC1C65-E7E9-4615-B536-051EE3DED1AC}" type="presParOf" srcId="{15ECC6BF-C990-4E98-A6A2-260B060D7B06}" destId="{4B282FD3-0C24-4DD0-A502-BA584FD22F08}" srcOrd="2" destOrd="0" presId="urn:microsoft.com/office/officeart/2005/8/layout/lProcess2"/>
    <dgm:cxn modelId="{CD45D17B-CD3F-4229-94EC-D84BA59E0C5A}" type="presParOf" srcId="{4B282FD3-0C24-4DD0-A502-BA584FD22F08}" destId="{33F4C7A3-38CE-4DAE-9E5E-2C0537F1167D}" srcOrd="0" destOrd="0" presId="urn:microsoft.com/office/officeart/2005/8/layout/lProcess2"/>
    <dgm:cxn modelId="{F20711F3-0D87-44DB-AB99-1241B972604C}" type="presParOf" srcId="{33F4C7A3-38CE-4DAE-9E5E-2C0537F1167D}" destId="{04F1CEEA-A1A4-4536-AF7C-712C5984BB58}" srcOrd="0" destOrd="0" presId="urn:microsoft.com/office/officeart/2005/8/layout/lProcess2"/>
    <dgm:cxn modelId="{C0F2E94E-678F-4743-8E2E-61569913B481}" type="presParOf" srcId="{33F4C7A3-38CE-4DAE-9E5E-2C0537F1167D}" destId="{6CE508F3-D5EE-4C6C-9A5F-072754C57381}" srcOrd="1" destOrd="0" presId="urn:microsoft.com/office/officeart/2005/8/layout/lProcess2"/>
    <dgm:cxn modelId="{789D01D2-84D4-4281-8D06-DA7A44BDAC6E}" type="presParOf" srcId="{33F4C7A3-38CE-4DAE-9E5E-2C0537F1167D}" destId="{E09D001A-CDB7-4213-BC78-F1600B084F14}" srcOrd="2" destOrd="0" presId="urn:microsoft.com/office/officeart/2005/8/layout/lProcess2"/>
    <dgm:cxn modelId="{BFCFF1FC-21C5-4202-8FAA-883FEB65B256}" type="presParOf" srcId="{33F4C7A3-38CE-4DAE-9E5E-2C0537F1167D}" destId="{E63B52F9-262C-439A-ADA9-638C7E8752D3}" srcOrd="3" destOrd="0" presId="urn:microsoft.com/office/officeart/2005/8/layout/lProcess2"/>
    <dgm:cxn modelId="{A904C631-C013-46DA-BC05-7267A05C385D}" type="presParOf" srcId="{33F4C7A3-38CE-4DAE-9E5E-2C0537F1167D}" destId="{136167B4-9905-41BF-B220-44595BF19E08}" srcOrd="4" destOrd="0" presId="urn:microsoft.com/office/officeart/2005/8/layout/lProcess2"/>
    <dgm:cxn modelId="{D8D6FA28-9EE8-4785-A783-FA8551976D21}" type="presParOf" srcId="{33F4C7A3-38CE-4DAE-9E5E-2C0537F1167D}" destId="{D6CA1EA5-0A4B-4397-B4BA-321EC5C30766}" srcOrd="5" destOrd="0" presId="urn:microsoft.com/office/officeart/2005/8/layout/lProcess2"/>
    <dgm:cxn modelId="{D6CAFC53-4591-4749-951B-EC3B9318B42D}" type="presParOf" srcId="{33F4C7A3-38CE-4DAE-9E5E-2C0537F1167D}" destId="{E860870F-5491-4116-BB63-DA2D88D37839}" srcOrd="6" destOrd="0" presId="urn:microsoft.com/office/officeart/2005/8/layout/lProcess2"/>
    <dgm:cxn modelId="{2B92835C-C927-47A5-9C6E-D68E7ED363F6}" type="presParOf" srcId="{33F4C7A3-38CE-4DAE-9E5E-2C0537F1167D}" destId="{A11A91C1-A642-43BA-84AD-428291333140}" srcOrd="7" destOrd="0" presId="urn:microsoft.com/office/officeart/2005/8/layout/lProcess2"/>
    <dgm:cxn modelId="{9FFCC802-151B-498A-915A-63BBFC9BA426}" type="presParOf" srcId="{33F4C7A3-38CE-4DAE-9E5E-2C0537F1167D}" destId="{93C99B2A-0ED7-4132-A63A-C5683D8E9056}" srcOrd="8" destOrd="0" presId="urn:microsoft.com/office/officeart/2005/8/layout/lProcess2"/>
    <dgm:cxn modelId="{D627CB66-DEF7-4C0C-B010-8DCC69468F53}" type="presParOf" srcId="{33F4C7A3-38CE-4DAE-9E5E-2C0537F1167D}" destId="{6DF53751-4253-477C-9267-8734E971B9A2}" srcOrd="9" destOrd="0" presId="urn:microsoft.com/office/officeart/2005/8/layout/lProcess2"/>
    <dgm:cxn modelId="{7D3DD267-E6EE-46FB-A837-0F8D3967F729}" type="presParOf" srcId="{33F4C7A3-38CE-4DAE-9E5E-2C0537F1167D}" destId="{98FEE27B-FA96-4923-883D-EF541F1330DC}" srcOrd="10" destOrd="0" presId="urn:microsoft.com/office/officeart/2005/8/layout/lProcess2"/>
    <dgm:cxn modelId="{9DF70323-5737-4F9B-9F6B-93F8FB844AF5}" type="presParOf" srcId="{F72CDD2D-83D4-43AA-983A-0DF4249E72E3}" destId="{5CA75372-DEB1-4924-B4A1-F7AFDD71E4DC}" srcOrd="1" destOrd="0" presId="urn:microsoft.com/office/officeart/2005/8/layout/lProcess2"/>
    <dgm:cxn modelId="{A8F7D7EC-2D91-467E-A861-B72C9D24A914}" type="presParOf" srcId="{F72CDD2D-83D4-43AA-983A-0DF4249E72E3}" destId="{7D2B277C-37A0-4A92-A31F-28F95EE39FF9}" srcOrd="2" destOrd="0" presId="urn:microsoft.com/office/officeart/2005/8/layout/lProcess2"/>
    <dgm:cxn modelId="{EDC0D28D-5EA3-4A3A-A186-E1DA2A8586BA}" type="presParOf" srcId="{7D2B277C-37A0-4A92-A31F-28F95EE39FF9}" destId="{C4D30060-4267-4F7A-BFB1-FE357A0AC21D}" srcOrd="0" destOrd="0" presId="urn:microsoft.com/office/officeart/2005/8/layout/lProcess2"/>
    <dgm:cxn modelId="{CDFB71CA-E7BA-439B-8028-6761ACE6441A}" type="presParOf" srcId="{7D2B277C-37A0-4A92-A31F-28F95EE39FF9}" destId="{3C8163C8-6443-4246-BC86-CDCF652E6CCE}" srcOrd="1" destOrd="0" presId="urn:microsoft.com/office/officeart/2005/8/layout/lProcess2"/>
    <dgm:cxn modelId="{70FAC8F7-8D59-407F-BA20-B544F1758955}" type="presParOf" srcId="{7D2B277C-37A0-4A92-A31F-28F95EE39FF9}" destId="{D5E47210-C2DA-4B58-A312-6E621142BBE4}" srcOrd="2" destOrd="0" presId="urn:microsoft.com/office/officeart/2005/8/layout/lProcess2"/>
    <dgm:cxn modelId="{93D228CA-8F43-443F-85FE-7B15EFCB1BB3}" type="presParOf" srcId="{D5E47210-C2DA-4B58-A312-6E621142BBE4}" destId="{0396542D-B400-431A-8989-DE407D92BE2A}" srcOrd="0" destOrd="0" presId="urn:microsoft.com/office/officeart/2005/8/layout/lProcess2"/>
    <dgm:cxn modelId="{E33F00E8-BDDB-4F1E-8626-CDD008C93452}" type="presParOf" srcId="{0396542D-B400-431A-8989-DE407D92BE2A}" destId="{1B6E801A-E99A-459F-88F3-75CC9A1C7834}" srcOrd="0" destOrd="0" presId="urn:microsoft.com/office/officeart/2005/8/layout/lProcess2"/>
    <dgm:cxn modelId="{B769DAEE-5D6C-4032-B5E5-81A16E74E207}" type="presParOf" srcId="{0396542D-B400-431A-8989-DE407D92BE2A}" destId="{F7274121-FB77-4C1D-8003-76698780430C}" srcOrd="1" destOrd="0" presId="urn:microsoft.com/office/officeart/2005/8/layout/lProcess2"/>
    <dgm:cxn modelId="{105DD77C-F83F-4BB3-AA21-2CA534A96759}" type="presParOf" srcId="{0396542D-B400-431A-8989-DE407D92BE2A}" destId="{60C63B47-D027-43D4-BE73-54227D07A6BC}" srcOrd="2" destOrd="0" presId="urn:microsoft.com/office/officeart/2005/8/layout/lProcess2"/>
    <dgm:cxn modelId="{8605B242-4446-4A2E-BC45-AEA2A68D80DA}" type="presParOf" srcId="{0396542D-B400-431A-8989-DE407D92BE2A}" destId="{9BD4778B-3DE4-4D0C-94D7-F8E3E3478DC6}" srcOrd="3" destOrd="0" presId="urn:microsoft.com/office/officeart/2005/8/layout/lProcess2"/>
    <dgm:cxn modelId="{25ACE446-6B4C-433C-AF64-5B9941195142}" type="presParOf" srcId="{0396542D-B400-431A-8989-DE407D92BE2A}" destId="{C2F1DC6D-F274-47F6-9A7A-6345FE3EAAC6}" srcOrd="4" destOrd="0" presId="urn:microsoft.com/office/officeart/2005/8/layout/lProcess2"/>
    <dgm:cxn modelId="{BED4FCBD-CBBA-462B-AB7C-A7DBAC522999}" type="presParOf" srcId="{F72CDD2D-83D4-43AA-983A-0DF4249E72E3}" destId="{CE17D6BC-EED5-4418-9095-F228D33B38B8}" srcOrd="3" destOrd="0" presId="urn:microsoft.com/office/officeart/2005/8/layout/lProcess2"/>
    <dgm:cxn modelId="{7ACD4B2C-1AEA-4813-AD42-8DED874B647A}" type="presParOf" srcId="{F72CDD2D-83D4-43AA-983A-0DF4249E72E3}" destId="{735E9025-061B-48B7-9BB7-0AC28100543C}" srcOrd="4"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43461955-AA50-4086-9481-B7A2D221A9C2}" type="presParOf" srcId="{F72CDD2D-83D4-43AA-983A-0DF4249E72E3}" destId="{663D7D96-50DA-4B97-9CA4-03C67EA8D154}" srcOrd="5" destOrd="0" presId="urn:microsoft.com/office/officeart/2005/8/layout/lProcess2"/>
    <dgm:cxn modelId="{BD5C2FD7-38AD-4009-8B39-FCD975F30234}" type="presParOf" srcId="{F72CDD2D-83D4-43AA-983A-0DF4249E72E3}" destId="{671D5926-CB60-4105-8043-64503D875773}" srcOrd="6"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0985BAC6-1FB1-4BAB-9862-D184180D0827}" type="presParOf" srcId="{97DCDE58-5EBA-4DC6-8B08-A96E13A3D543}" destId="{8349D712-9D17-4EE3-9E7B-6ADCB73EE801}" srcOrd="1" destOrd="0" presId="urn:microsoft.com/office/officeart/2005/8/layout/lProcess2"/>
    <dgm:cxn modelId="{2B0CF709-A28D-4993-9B5A-76AC9C9962D8}" type="presParOf" srcId="{97DCDE58-5EBA-4DC6-8B08-A96E13A3D543}" destId="{8DB11B16-19C4-47DD-9F7C-298D33A143D3}" srcOrd="2" destOrd="0" presId="urn:microsoft.com/office/officeart/2005/8/layout/lProcess2"/>
    <dgm:cxn modelId="{386E2D54-CD9F-45BC-9897-3860893408D9}" type="presParOf" srcId="{F72CDD2D-83D4-43AA-983A-0DF4249E72E3}" destId="{4A73EEB5-C1D2-4D07-A7FF-51E2A8C47969}" srcOrd="7" destOrd="0" presId="urn:microsoft.com/office/officeart/2005/8/layout/lProcess2"/>
    <dgm:cxn modelId="{088C7532-33A1-46C5-B8BB-EEB97CC7C92B}" type="presParOf" srcId="{F72CDD2D-83D4-43AA-983A-0DF4249E72E3}" destId="{E0874072-3282-45F6-9AD9-3FE242404D62}" srcOrd="8"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525760DC-3957-4DD0-AF4B-5E86F034E88A}" type="presParOf" srcId="{F72CDD2D-83D4-43AA-983A-0DF4249E72E3}" destId="{B56DABE4-F7AB-4F0A-8854-474F8F1DF245}" srcOrd="9" destOrd="0" presId="urn:microsoft.com/office/officeart/2005/8/layout/lProcess2"/>
    <dgm:cxn modelId="{8868CF2B-5FA7-411E-B71F-4D62EC53E574}" type="presParOf" srcId="{F72CDD2D-83D4-43AA-983A-0DF4249E72E3}" destId="{DF221D90-9C7A-4F97-95F2-507D7789FB70}" srcOrd="10"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79BADA27-DB59-4271-AB3E-2C079AB08629}" type="presParOf" srcId="{1E1D67B5-ADF1-4BE5-B6C8-A839774D30CE}" destId="{27069AFF-88E1-4EB9-B9BE-5E19BE05E52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21ECC6-1319-4363-A6E8-ADD811694A7E}" type="doc">
      <dgm:prSet loTypeId="urn:microsoft.com/office/officeart/2005/8/layout/hierarchy3" loCatId="hierarchy" qsTypeId="urn:microsoft.com/office/officeart/2005/8/quickstyle/simple1" qsCatId="simple" csTypeId="urn:microsoft.com/office/officeart/2005/8/colors/accent2_4" csCatId="accent2" phldr="1"/>
      <dgm:spPr/>
      <dgm:t>
        <a:bodyPr/>
        <a:lstStyle/>
        <a:p>
          <a:endParaRPr lang="en-US"/>
        </a:p>
      </dgm:t>
    </dgm:pt>
    <dgm:pt modelId="{DA9AAAC3-1917-4E86-8A60-0E1739D6913A}">
      <dgm:prSet phldrT="[Text]" phldr="0" custT="1"/>
      <dgm:spPr>
        <a:solidFill>
          <a:srgbClr val="AFC5AF">
            <a:alpha val="89804"/>
          </a:srgbClr>
        </a:solidFill>
      </dgm:spPr>
      <dgm:t>
        <a:bodyPr/>
        <a:lstStyle/>
        <a:p>
          <a:r>
            <a:rPr lang="en-US" sz="1400" b="1" dirty="0">
              <a:solidFill>
                <a:schemeClr val="tx1"/>
              </a:solidFill>
              <a:latin typeface="Arial Black"/>
            </a:rPr>
            <a:t>CALPADS Intro</a:t>
          </a:r>
          <a:endParaRPr lang="en-US" sz="1400" b="1" dirty="0"/>
        </a:p>
      </dgm:t>
    </dgm:pt>
    <dgm:pt modelId="{47A7156C-5895-4066-81C3-76E222D0F3A7}" type="parTrans" cxnId="{61D09A15-6AFE-42E8-89CF-E5C54CDCDA19}">
      <dgm:prSet/>
      <dgm:spPr/>
      <dgm:t>
        <a:bodyPr/>
        <a:lstStyle/>
        <a:p>
          <a:endParaRPr lang="en-US"/>
        </a:p>
      </dgm:t>
    </dgm:pt>
    <dgm:pt modelId="{EC762F2A-5FC4-44CF-85CA-DAFD1C44F96A}" type="sibTrans" cxnId="{61D09A15-6AFE-42E8-89CF-E5C54CDCDA19}">
      <dgm:prSet/>
      <dgm:spPr/>
      <dgm:t>
        <a:bodyPr/>
        <a:lstStyle/>
        <a:p>
          <a:endParaRPr lang="en-US"/>
        </a:p>
      </dgm:t>
    </dgm:pt>
    <dgm:pt modelId="{A3108C28-AE77-4655-A898-0ED1882C6400}">
      <dgm:prSet phldrT="[Text]" custT="1"/>
      <dgm:spPr/>
      <dgm:t>
        <a:bodyPr/>
        <a:lstStyle/>
        <a:p>
          <a:r>
            <a:rPr lang="en-US" sz="1200" b="1" dirty="0">
              <a:latin typeface="Arial Black"/>
            </a:rPr>
            <a:t>CALPADS</a:t>
          </a:r>
          <a:endParaRPr lang="en-US" sz="1200" dirty="0"/>
        </a:p>
      </dgm:t>
    </dgm:pt>
    <dgm:pt modelId="{FBD21CCA-C658-4E52-811E-5C12364B36C2}" type="parTrans" cxnId="{F15E4935-D8DE-4582-89B0-C3A607BDF769}">
      <dgm:prSet/>
      <dgm:spPr/>
      <dgm:t>
        <a:bodyPr/>
        <a:lstStyle/>
        <a:p>
          <a:endParaRPr lang="en-US"/>
        </a:p>
      </dgm:t>
    </dgm:pt>
    <dgm:pt modelId="{6317BFF6-7EF0-41C4-ADE9-3842E3B18564}" type="sibTrans" cxnId="{F15E4935-D8DE-4582-89B0-C3A607BDF769}">
      <dgm:prSet/>
      <dgm:spPr/>
      <dgm:t>
        <a:bodyPr/>
        <a:lstStyle/>
        <a:p>
          <a:endParaRPr lang="en-US"/>
        </a:p>
      </dgm:t>
    </dgm:pt>
    <dgm:pt modelId="{2C7E354E-F3CE-4838-9C2E-E5D608258466}">
      <dgm:prSet phldrT="[Text]" custT="1"/>
      <dgm:spPr/>
      <dgm:t>
        <a:bodyPr/>
        <a:lstStyle/>
        <a:p>
          <a:r>
            <a:rPr lang="en-US" sz="1200" dirty="0"/>
            <a:t>Fall-1 Data Population (Student Profile)</a:t>
          </a:r>
        </a:p>
      </dgm:t>
    </dgm:pt>
    <dgm:pt modelId="{6E489E2D-F17C-4599-9487-E2912D29FD6C}" type="parTrans" cxnId="{6CE78B9F-6731-457D-ACB3-B4447382DB2E}">
      <dgm:prSet/>
      <dgm:spPr/>
      <dgm:t>
        <a:bodyPr/>
        <a:lstStyle/>
        <a:p>
          <a:endParaRPr lang="en-US"/>
        </a:p>
      </dgm:t>
    </dgm:pt>
    <dgm:pt modelId="{0EC2823A-D97D-4FC0-A7B1-E5721F0D77C5}" type="sibTrans" cxnId="{6CE78B9F-6731-457D-ACB3-B4447382DB2E}">
      <dgm:prSet/>
      <dgm:spPr/>
      <dgm:t>
        <a:bodyPr/>
        <a:lstStyle/>
        <a:p>
          <a:endParaRPr lang="en-US"/>
        </a:p>
      </dgm:t>
    </dgm:pt>
    <dgm:pt modelId="{6DBA20E2-0DCA-43D7-9850-D38C0945FBB1}">
      <dgm:prSet phldrT="[Text]" custT="1"/>
      <dgm:spPr/>
      <dgm:t>
        <a:bodyPr/>
        <a:lstStyle/>
        <a:p>
          <a:r>
            <a:rPr lang="en-US" sz="1200" dirty="0"/>
            <a:t>Fall-2 Data Population</a:t>
          </a:r>
        </a:p>
      </dgm:t>
    </dgm:pt>
    <dgm:pt modelId="{9730983C-E7C9-4497-A2FC-DC1E218F2ED8}" type="parTrans" cxnId="{2A48FE7C-9DCF-4574-81FB-C392DC630EC1}">
      <dgm:prSet/>
      <dgm:spPr/>
      <dgm:t>
        <a:bodyPr/>
        <a:lstStyle/>
        <a:p>
          <a:endParaRPr lang="en-US"/>
        </a:p>
      </dgm:t>
    </dgm:pt>
    <dgm:pt modelId="{161CA08E-F747-4819-A21E-D5A1B044C113}" type="sibTrans" cxnId="{2A48FE7C-9DCF-4574-81FB-C392DC630EC1}">
      <dgm:prSet/>
      <dgm:spPr/>
      <dgm:t>
        <a:bodyPr/>
        <a:lstStyle/>
        <a:p>
          <a:endParaRPr lang="en-US"/>
        </a:p>
      </dgm:t>
    </dgm:pt>
    <dgm:pt modelId="{9CACCB7A-0543-4004-A057-D5ECFD7DAD94}">
      <dgm:prSet phldrT="[Text]" custT="1"/>
      <dgm:spPr>
        <a:solidFill>
          <a:srgbClr val="177799"/>
        </a:solidFill>
      </dgm:spPr>
      <dgm:t>
        <a:bodyPr/>
        <a:lstStyle/>
        <a:p>
          <a:r>
            <a:rPr lang="en-US" sz="1400" b="1" dirty="0"/>
            <a:t>Data Collections</a:t>
          </a:r>
        </a:p>
      </dgm:t>
    </dgm:pt>
    <dgm:pt modelId="{CD25A12F-D311-4ADE-802B-2608ECE68C05}" type="parTrans" cxnId="{344287C5-9FA6-4E73-B31B-B29BF96E49E4}">
      <dgm:prSet/>
      <dgm:spPr/>
      <dgm:t>
        <a:bodyPr/>
        <a:lstStyle/>
        <a:p>
          <a:endParaRPr lang="en-US"/>
        </a:p>
      </dgm:t>
    </dgm:pt>
    <dgm:pt modelId="{41B74E9C-9A2C-4A12-B362-818C29D7B6C5}" type="sibTrans" cxnId="{344287C5-9FA6-4E73-B31B-B29BF96E49E4}">
      <dgm:prSet/>
      <dgm:spPr/>
      <dgm:t>
        <a:bodyPr/>
        <a:lstStyle/>
        <a:p>
          <a:endParaRPr lang="en-US"/>
        </a:p>
      </dgm:t>
    </dgm:pt>
    <dgm:pt modelId="{4484AC65-5A2C-4597-A815-884E7AD8B6FF}">
      <dgm:prSet phldrT="[Text]" custT="1"/>
      <dgm:spPr/>
      <dgm:t>
        <a:bodyPr/>
        <a:lstStyle/>
        <a:p>
          <a:r>
            <a:rPr lang="en-US" sz="1200" dirty="0"/>
            <a:t>Fall 2</a:t>
          </a:r>
        </a:p>
      </dgm:t>
    </dgm:pt>
    <dgm:pt modelId="{5FED154B-AD79-484F-BE36-0C8901A7A451}" type="parTrans" cxnId="{29198CC0-5254-4BE4-902D-2A0B7FA9E4C2}">
      <dgm:prSet/>
      <dgm:spPr/>
      <dgm:t>
        <a:bodyPr/>
        <a:lstStyle/>
        <a:p>
          <a:endParaRPr lang="en-US"/>
        </a:p>
      </dgm:t>
    </dgm:pt>
    <dgm:pt modelId="{4C5CCDF2-66E9-4F65-8C79-A1663A82131C}" type="sibTrans" cxnId="{29198CC0-5254-4BE4-902D-2A0B7FA9E4C2}">
      <dgm:prSet/>
      <dgm:spPr/>
      <dgm:t>
        <a:bodyPr/>
        <a:lstStyle/>
        <a:p>
          <a:endParaRPr lang="en-US"/>
        </a:p>
      </dgm:t>
    </dgm:pt>
    <dgm:pt modelId="{EB4B8F1D-E5DF-41DD-98D2-D82231D39677}">
      <dgm:prSet phldrT="[Text]" phldr="0" custT="1"/>
      <dgm:spPr>
        <a:solidFill>
          <a:srgbClr val="AFC5AF">
            <a:alpha val="89804"/>
          </a:srgbClr>
        </a:solidFill>
      </dgm:spPr>
      <dgm:t>
        <a:bodyPr/>
        <a:lstStyle/>
        <a:p>
          <a:pPr rtl="0"/>
          <a:r>
            <a:rPr lang="en-US" altLang="en-US" sz="1200" dirty="0">
              <a:solidFill>
                <a:schemeClr val="tx1"/>
              </a:solidFill>
            </a:rPr>
            <a:t>Data Coordinator Orientation</a:t>
          </a:r>
          <a:endParaRPr lang="en-US" sz="1200" b="1" dirty="0">
            <a:solidFill>
              <a:schemeClr val="tx1"/>
            </a:solidFill>
          </a:endParaRPr>
        </a:p>
      </dgm:t>
    </dgm:pt>
    <dgm:pt modelId="{B28A0AB2-C396-47F5-9E19-D0B275E59B92}" type="parTrans" cxnId="{72DC7FE1-737E-4360-AAF0-82797D327F85}">
      <dgm:prSet/>
      <dgm:spPr/>
      <dgm:t>
        <a:bodyPr/>
        <a:lstStyle/>
        <a:p>
          <a:endParaRPr lang="en-US"/>
        </a:p>
      </dgm:t>
    </dgm:pt>
    <dgm:pt modelId="{20D9C605-D193-4A73-9B40-E1D21637CF9C}" type="sibTrans" cxnId="{72DC7FE1-737E-4360-AAF0-82797D327F85}">
      <dgm:prSet/>
      <dgm:spPr/>
      <dgm:t>
        <a:bodyPr/>
        <a:lstStyle/>
        <a:p>
          <a:endParaRPr lang="en-US"/>
        </a:p>
      </dgm:t>
    </dgm:pt>
    <dgm:pt modelId="{3975686C-093F-48FB-A474-9C6C21F309D0}">
      <dgm:prSet phldrT="[Text]" custT="1"/>
      <dgm:spPr/>
      <dgm:t>
        <a:bodyPr/>
        <a:lstStyle/>
        <a:p>
          <a:r>
            <a:rPr lang="en-US" sz="1200" dirty="0"/>
            <a:t>Fall 1</a:t>
          </a:r>
        </a:p>
      </dgm:t>
    </dgm:pt>
    <dgm:pt modelId="{0127D30B-1337-4008-AAB4-BA408F491081}" type="parTrans" cxnId="{C5966A7C-0BBB-4B8A-ABFF-93C74A3B690B}">
      <dgm:prSet/>
      <dgm:spPr/>
      <dgm:t>
        <a:bodyPr/>
        <a:lstStyle/>
        <a:p>
          <a:endParaRPr lang="en-US"/>
        </a:p>
      </dgm:t>
    </dgm:pt>
    <dgm:pt modelId="{1F6A0270-E61B-4A7E-8006-19327BFE5ADA}" type="sibTrans" cxnId="{C5966A7C-0BBB-4B8A-ABFF-93C74A3B690B}">
      <dgm:prSet/>
      <dgm:spPr/>
      <dgm:t>
        <a:bodyPr/>
        <a:lstStyle/>
        <a:p>
          <a:endParaRPr lang="en-US"/>
        </a:p>
      </dgm:t>
    </dgm:pt>
    <dgm:pt modelId="{002AAC40-3982-4B97-AC51-A30D3FD2DB58}">
      <dgm:prSet phldrT="[Text]" custT="1"/>
      <dgm:spPr>
        <a:noFill/>
      </dgm:spPr>
      <dgm:t>
        <a:bodyPr/>
        <a:lstStyle/>
        <a:p>
          <a:pPr rtl="0"/>
          <a:r>
            <a:rPr lang="en-US" sz="1200" dirty="0">
              <a:latin typeface="Arial Black"/>
            </a:rPr>
            <a:t>LEA Admin</a:t>
          </a:r>
          <a:r>
            <a:rPr lang="en-US" sz="1200" dirty="0"/>
            <a:t> Data Privacy</a:t>
          </a:r>
        </a:p>
      </dgm:t>
    </dgm:pt>
    <dgm:pt modelId="{D85D58E1-854B-4161-AA41-773BF9E955B3}" type="parTrans" cxnId="{7EEA2E64-8DEB-4DB3-8C94-7FD74E5D1F7D}">
      <dgm:prSet/>
      <dgm:spPr/>
      <dgm:t>
        <a:bodyPr/>
        <a:lstStyle/>
        <a:p>
          <a:endParaRPr lang="en-US"/>
        </a:p>
      </dgm:t>
    </dgm:pt>
    <dgm:pt modelId="{3A0EE605-8E03-47BA-83F0-79DE88CC6FC9}" type="sibTrans" cxnId="{7EEA2E64-8DEB-4DB3-8C94-7FD74E5D1F7D}">
      <dgm:prSet/>
      <dgm:spPr/>
      <dgm:t>
        <a:bodyPr/>
        <a:lstStyle/>
        <a:p>
          <a:endParaRPr lang="en-US"/>
        </a:p>
      </dgm:t>
    </dgm:pt>
    <dgm:pt modelId="{555F233A-A78C-4D44-BA03-1120A47BE1D1}">
      <dgm:prSet phldrT="[Text]" custT="1"/>
      <dgm:spPr/>
      <dgm:t>
        <a:bodyPr/>
        <a:lstStyle/>
        <a:p>
          <a:r>
            <a:rPr lang="en-US" sz="1200" dirty="0"/>
            <a:t>Reporting and Certification</a:t>
          </a:r>
        </a:p>
      </dgm:t>
    </dgm:pt>
    <dgm:pt modelId="{5F64C73C-9B51-45A1-8A95-613FC445CAAF}" type="parTrans" cxnId="{D0B1B0A0-CC7B-4B3B-99AE-802CED2FE79E}">
      <dgm:prSet/>
      <dgm:spPr/>
      <dgm:t>
        <a:bodyPr/>
        <a:lstStyle/>
        <a:p>
          <a:endParaRPr lang="en-US"/>
        </a:p>
      </dgm:t>
    </dgm:pt>
    <dgm:pt modelId="{A647DFBC-8CDE-4078-87C3-901355BBCC70}" type="sibTrans" cxnId="{D0B1B0A0-CC7B-4B3B-99AE-802CED2FE79E}">
      <dgm:prSet/>
      <dgm:spPr/>
      <dgm:t>
        <a:bodyPr/>
        <a:lstStyle/>
        <a:p>
          <a:endParaRPr lang="en-US"/>
        </a:p>
      </dgm:t>
    </dgm:pt>
    <dgm:pt modelId="{F8F8441A-087D-477B-8886-FFC4E7DF8803}">
      <dgm:prSet phldrT="[Text]" custT="1"/>
      <dgm:spPr/>
      <dgm:t>
        <a:bodyPr/>
        <a:lstStyle/>
        <a:p>
          <a:r>
            <a:rPr lang="en-US" sz="1200" dirty="0"/>
            <a:t>EOY</a:t>
          </a:r>
        </a:p>
      </dgm:t>
    </dgm:pt>
    <dgm:pt modelId="{D18FBD9A-CDF9-49CC-89F3-440DEEBACECF}" type="parTrans" cxnId="{4AB335C1-222D-4165-B5B5-A632033BD8FB}">
      <dgm:prSet/>
      <dgm:spPr/>
      <dgm:t>
        <a:bodyPr/>
        <a:lstStyle/>
        <a:p>
          <a:endParaRPr lang="en-US"/>
        </a:p>
      </dgm:t>
    </dgm:pt>
    <dgm:pt modelId="{687C848C-5451-494B-BFDC-B7EB5A62EDDA}" type="sibTrans" cxnId="{4AB335C1-222D-4165-B5B5-A632033BD8FB}">
      <dgm:prSet/>
      <dgm:spPr/>
      <dgm:t>
        <a:bodyPr/>
        <a:lstStyle/>
        <a:p>
          <a:endParaRPr lang="en-US"/>
        </a:p>
      </dgm:t>
    </dgm:pt>
    <dgm:pt modelId="{26EFA1E7-03AE-4922-9520-2A882711E615}">
      <dgm:prSet phldrT="[Text]" custT="1"/>
      <dgm:spPr/>
      <dgm:t>
        <a:bodyPr/>
        <a:lstStyle/>
        <a:p>
          <a:r>
            <a:rPr lang="en-US" sz="1200" dirty="0"/>
            <a:t>EOY 1 Reporting and Certification</a:t>
          </a:r>
        </a:p>
      </dgm:t>
    </dgm:pt>
    <dgm:pt modelId="{A7D5A189-5BD8-41ED-88B1-935FCE9083C8}" type="parTrans" cxnId="{CE44B873-C5AB-4F66-9036-38B685C512F9}">
      <dgm:prSet/>
      <dgm:spPr/>
      <dgm:t>
        <a:bodyPr/>
        <a:lstStyle/>
        <a:p>
          <a:endParaRPr lang="en-US"/>
        </a:p>
      </dgm:t>
    </dgm:pt>
    <dgm:pt modelId="{E9A497C8-1F41-4ACB-8C91-C402E0233B55}" type="sibTrans" cxnId="{CE44B873-C5AB-4F66-9036-38B685C512F9}">
      <dgm:prSet/>
      <dgm:spPr/>
      <dgm:t>
        <a:bodyPr/>
        <a:lstStyle/>
        <a:p>
          <a:endParaRPr lang="en-US"/>
        </a:p>
      </dgm:t>
    </dgm:pt>
    <dgm:pt modelId="{F39178A3-1740-477F-B8E2-D9FA1ECF03C7}">
      <dgm:prSet phldrT="[Text]" custT="1"/>
      <dgm:spPr>
        <a:solidFill>
          <a:srgbClr val="008986"/>
        </a:solidFill>
      </dgm:spPr>
      <dgm:t>
        <a:bodyPr/>
        <a:lstStyle/>
        <a:p>
          <a:r>
            <a:rPr lang="en-US" sz="1400" b="1" dirty="0"/>
            <a:t>Advanced</a:t>
          </a:r>
        </a:p>
      </dgm:t>
    </dgm:pt>
    <dgm:pt modelId="{C451795E-5B14-486C-ADED-DAD2D08CAADD}" type="parTrans" cxnId="{2DCB6304-5C33-414C-ACD6-280B2B4DB997}">
      <dgm:prSet/>
      <dgm:spPr/>
      <dgm:t>
        <a:bodyPr/>
        <a:lstStyle/>
        <a:p>
          <a:endParaRPr lang="en-US"/>
        </a:p>
      </dgm:t>
    </dgm:pt>
    <dgm:pt modelId="{A45367A9-B174-415C-912E-A6831D45CAC8}" type="sibTrans" cxnId="{2DCB6304-5C33-414C-ACD6-280B2B4DB997}">
      <dgm:prSet/>
      <dgm:spPr/>
      <dgm:t>
        <a:bodyPr/>
        <a:lstStyle/>
        <a:p>
          <a:endParaRPr lang="en-US"/>
        </a:p>
      </dgm:t>
    </dgm:pt>
    <dgm:pt modelId="{28DDD020-BE91-4139-9A46-8E296D3C9F79}">
      <dgm:prSet phldrT="[Text]" custT="1"/>
      <dgm:spPr/>
      <dgm:t>
        <a:bodyPr/>
        <a:lstStyle/>
        <a:p>
          <a:r>
            <a:rPr lang="en-US" sz="1200" dirty="0"/>
            <a:t>Guide to CALPADS Documentation</a:t>
          </a:r>
        </a:p>
      </dgm:t>
    </dgm:pt>
    <dgm:pt modelId="{CA523776-199D-407C-9347-321DA2FF4A91}" type="parTrans" cxnId="{B8F19AC3-D83F-4771-8C24-7EB546180DC7}">
      <dgm:prSet/>
      <dgm:spPr/>
      <dgm:t>
        <a:bodyPr/>
        <a:lstStyle/>
        <a:p>
          <a:endParaRPr lang="en-US"/>
        </a:p>
      </dgm:t>
    </dgm:pt>
    <dgm:pt modelId="{AE7EDEB3-A99D-43B6-A77D-D2879B9A050D}" type="sibTrans" cxnId="{B8F19AC3-D83F-4771-8C24-7EB546180DC7}">
      <dgm:prSet/>
      <dgm:spPr/>
      <dgm:t>
        <a:bodyPr/>
        <a:lstStyle/>
        <a:p>
          <a:endParaRPr lang="en-US"/>
        </a:p>
      </dgm:t>
    </dgm:pt>
    <dgm:pt modelId="{4CF896EF-8270-49CA-95B8-0EBD608963E2}">
      <dgm:prSet phldrT="[Text]" custT="1"/>
      <dgm:spPr/>
      <dgm:t>
        <a:bodyPr/>
        <a:lstStyle/>
        <a:p>
          <a:r>
            <a:rPr lang="en-US" sz="1200" dirty="0"/>
            <a:t>Guide to Troubleshooting CALPADS Errors</a:t>
          </a:r>
        </a:p>
      </dgm:t>
    </dgm:pt>
    <dgm:pt modelId="{641C1FB7-BFA4-4DB7-B5D3-71B29FE9F958}" type="parTrans" cxnId="{73E67CA2-047F-41E7-BC97-DEFAFCD260F3}">
      <dgm:prSet/>
      <dgm:spPr/>
      <dgm:t>
        <a:bodyPr/>
        <a:lstStyle/>
        <a:p>
          <a:endParaRPr lang="en-US"/>
        </a:p>
      </dgm:t>
    </dgm:pt>
    <dgm:pt modelId="{843C3C13-CFF5-4181-B35D-888859459F46}" type="sibTrans" cxnId="{73E67CA2-047F-41E7-BC97-DEFAFCD260F3}">
      <dgm:prSet/>
      <dgm:spPr/>
      <dgm:t>
        <a:bodyPr/>
        <a:lstStyle/>
        <a:p>
          <a:endParaRPr lang="en-US"/>
        </a:p>
      </dgm:t>
    </dgm:pt>
    <dgm:pt modelId="{2266756F-5A70-42ED-8E71-602B38EC6E89}">
      <dgm:prSet phldrT="[Text]" custT="1"/>
      <dgm:spPr>
        <a:solidFill>
          <a:srgbClr val="3AA7A4"/>
        </a:solidFill>
      </dgm:spPr>
      <dgm:t>
        <a:bodyPr/>
        <a:lstStyle/>
        <a:p>
          <a:pPr rtl="0"/>
          <a:r>
            <a:rPr lang="en-US" sz="1400" b="1" dirty="0">
              <a:latin typeface="Arial Black"/>
            </a:rPr>
            <a:t>Data Privacy</a:t>
          </a:r>
          <a:endParaRPr lang="en-US" sz="1400" b="1" dirty="0"/>
        </a:p>
      </dgm:t>
    </dgm:pt>
    <dgm:pt modelId="{819CC94E-00D6-45CF-91DB-477D1996BEFE}" type="parTrans" cxnId="{0392028E-2DA8-4719-BDAF-BA45F1C9D7A1}">
      <dgm:prSet/>
      <dgm:spPr/>
      <dgm:t>
        <a:bodyPr/>
        <a:lstStyle/>
        <a:p>
          <a:endParaRPr lang="en-US"/>
        </a:p>
      </dgm:t>
    </dgm:pt>
    <dgm:pt modelId="{C55C7B45-53B9-402F-8DBA-183AAF2B05C3}" type="sibTrans" cxnId="{0392028E-2DA8-4719-BDAF-BA45F1C9D7A1}">
      <dgm:prSet/>
      <dgm:spPr/>
      <dgm:t>
        <a:bodyPr/>
        <a:lstStyle/>
        <a:p>
          <a:endParaRPr lang="en-US"/>
        </a:p>
      </dgm:t>
    </dgm:pt>
    <dgm:pt modelId="{2F7DDEE2-4A37-4A5D-84E4-4B4F73E2CC6D}">
      <dgm:prSet phldrT="[Text]" custT="1"/>
      <dgm:spPr/>
      <dgm:t>
        <a:bodyPr/>
        <a:lstStyle/>
        <a:p>
          <a:r>
            <a:rPr lang="en-US" sz="1200" dirty="0"/>
            <a:t>Reporting and Certification</a:t>
          </a:r>
        </a:p>
      </dgm:t>
    </dgm:pt>
    <dgm:pt modelId="{C65062D2-FCB0-4840-8066-1C0CF361FDE6}" type="parTrans" cxnId="{23D2BABE-3CDF-4E58-8972-73B66438AAEC}">
      <dgm:prSet/>
      <dgm:spPr/>
      <dgm:t>
        <a:bodyPr/>
        <a:lstStyle/>
        <a:p>
          <a:endParaRPr lang="en-US"/>
        </a:p>
      </dgm:t>
    </dgm:pt>
    <dgm:pt modelId="{6CB4BAA6-85C1-4336-A154-F4B35AA73085}" type="sibTrans" cxnId="{23D2BABE-3CDF-4E58-8972-73B66438AAEC}">
      <dgm:prSet/>
      <dgm:spPr/>
      <dgm:t>
        <a:bodyPr/>
        <a:lstStyle/>
        <a:p>
          <a:endParaRPr lang="en-US"/>
        </a:p>
      </dgm:t>
    </dgm:pt>
    <dgm:pt modelId="{4865FABE-9947-490A-9AB2-646F1E9DCC6B}">
      <dgm:prSet phldrT="[Text]" custT="1"/>
      <dgm:spPr/>
      <dgm:t>
        <a:bodyPr/>
        <a:lstStyle/>
        <a:p>
          <a:r>
            <a:rPr lang="en-US" sz="1200" dirty="0"/>
            <a:t>Advanced</a:t>
          </a:r>
        </a:p>
      </dgm:t>
    </dgm:pt>
    <dgm:pt modelId="{6485D5F1-8629-4256-952B-194670E4F5F2}" type="parTrans" cxnId="{4283683E-8ED0-40C1-A7D0-FE1F5AC3FF9F}">
      <dgm:prSet/>
      <dgm:spPr/>
      <dgm:t>
        <a:bodyPr/>
        <a:lstStyle/>
        <a:p>
          <a:endParaRPr lang="en-US"/>
        </a:p>
      </dgm:t>
    </dgm:pt>
    <dgm:pt modelId="{3119B74E-5ECD-4DE3-8771-D7CAC20A5A7E}" type="sibTrans" cxnId="{4283683E-8ED0-40C1-A7D0-FE1F5AC3FF9F}">
      <dgm:prSet/>
      <dgm:spPr/>
      <dgm:t>
        <a:bodyPr/>
        <a:lstStyle/>
        <a:p>
          <a:endParaRPr lang="en-US"/>
        </a:p>
      </dgm:t>
    </dgm:pt>
    <dgm:pt modelId="{0F2F1BF6-5F06-48F3-9BAA-C997566A3D00}">
      <dgm:prSet phldrT="[Text]" custT="1"/>
      <dgm:spPr/>
      <dgm:t>
        <a:bodyPr/>
        <a:lstStyle/>
        <a:p>
          <a:r>
            <a:rPr lang="en-US" sz="1200" dirty="0"/>
            <a:t>Data Population</a:t>
          </a:r>
        </a:p>
      </dgm:t>
    </dgm:pt>
    <dgm:pt modelId="{E70304F6-0885-4668-9EBF-CED9E31D8DDE}" type="parTrans" cxnId="{7CF71519-53AB-456C-BB28-99A600E35928}">
      <dgm:prSet/>
      <dgm:spPr/>
      <dgm:t>
        <a:bodyPr/>
        <a:lstStyle/>
        <a:p>
          <a:endParaRPr lang="en-US"/>
        </a:p>
      </dgm:t>
    </dgm:pt>
    <dgm:pt modelId="{ED8E2F83-556C-4ADD-B626-AA0DCD874B2D}" type="sibTrans" cxnId="{7CF71519-53AB-456C-BB28-99A600E35928}">
      <dgm:prSet/>
      <dgm:spPr/>
      <dgm:t>
        <a:bodyPr/>
        <a:lstStyle/>
        <a:p>
          <a:endParaRPr lang="en-US"/>
        </a:p>
      </dgm:t>
    </dgm:pt>
    <dgm:pt modelId="{322385EE-A46F-490E-9BAA-51C386793885}">
      <dgm:prSet phldrT="[Text]" custT="1"/>
      <dgm:spPr/>
      <dgm:t>
        <a:bodyPr/>
        <a:lstStyle/>
        <a:p>
          <a:r>
            <a:rPr lang="en-US" sz="1200" dirty="0"/>
            <a:t>Advanced</a:t>
          </a:r>
        </a:p>
      </dgm:t>
    </dgm:pt>
    <dgm:pt modelId="{6C1BE369-14B8-46C5-A106-255A7A008B84}" type="parTrans" cxnId="{A7DABABC-A5EA-4078-93ED-BCD5DDFD06DF}">
      <dgm:prSet/>
      <dgm:spPr/>
      <dgm:t>
        <a:bodyPr/>
        <a:lstStyle/>
        <a:p>
          <a:endParaRPr lang="en-US"/>
        </a:p>
      </dgm:t>
    </dgm:pt>
    <dgm:pt modelId="{8992FA42-1AC3-4580-AA1B-2F86421983C7}" type="sibTrans" cxnId="{A7DABABC-A5EA-4078-93ED-BCD5DDFD06DF}">
      <dgm:prSet/>
      <dgm:spPr/>
      <dgm:t>
        <a:bodyPr/>
        <a:lstStyle/>
        <a:p>
          <a:endParaRPr lang="en-US"/>
        </a:p>
      </dgm:t>
    </dgm:pt>
    <dgm:pt modelId="{8A36A0B4-6206-4C68-9A7A-802D49D7578B}">
      <dgm:prSet phldrT="[Text]" custT="1"/>
      <dgm:spPr/>
      <dgm:t>
        <a:bodyPr/>
        <a:lstStyle/>
        <a:p>
          <a:r>
            <a:rPr lang="en-US" sz="1200" dirty="0"/>
            <a:t>EOY 2 &amp; 3 Reporting and Certification</a:t>
          </a:r>
        </a:p>
      </dgm:t>
    </dgm:pt>
    <dgm:pt modelId="{28A4921C-21FC-49CC-ACB5-CEBE699A2D6A}" type="parTrans" cxnId="{55DD1DE4-0C09-4BD6-95E8-0BAEAF0207F8}">
      <dgm:prSet/>
      <dgm:spPr/>
      <dgm:t>
        <a:bodyPr/>
        <a:lstStyle/>
        <a:p>
          <a:endParaRPr lang="en-US"/>
        </a:p>
      </dgm:t>
    </dgm:pt>
    <dgm:pt modelId="{0B06D424-D7E8-4009-B94D-5C9D4F4C5E6E}" type="sibTrans" cxnId="{55DD1DE4-0C09-4BD6-95E8-0BAEAF0207F8}">
      <dgm:prSet/>
      <dgm:spPr/>
      <dgm:t>
        <a:bodyPr/>
        <a:lstStyle/>
        <a:p>
          <a:endParaRPr lang="en-US"/>
        </a:p>
      </dgm:t>
    </dgm:pt>
    <dgm:pt modelId="{B2ED1763-894B-47CD-B071-B930CC0086C4}">
      <dgm:prSet phldrT="[Text]" custT="1"/>
      <dgm:spPr/>
      <dgm:t>
        <a:bodyPr/>
        <a:lstStyle/>
        <a:p>
          <a:r>
            <a:rPr lang="en-US" sz="1200" dirty="0"/>
            <a:t>EOY Advanced</a:t>
          </a:r>
        </a:p>
      </dgm:t>
    </dgm:pt>
    <dgm:pt modelId="{F960DE17-E5C6-420B-8F0F-DBDE10FBB196}" type="parTrans" cxnId="{27D331B2-E3D6-4C69-94C9-691B9A638787}">
      <dgm:prSet/>
      <dgm:spPr/>
      <dgm:t>
        <a:bodyPr/>
        <a:lstStyle/>
        <a:p>
          <a:endParaRPr lang="en-US"/>
        </a:p>
      </dgm:t>
    </dgm:pt>
    <dgm:pt modelId="{C2FE7DFD-AE90-4584-A1CA-65CF6AD9F59C}" type="sibTrans" cxnId="{27D331B2-E3D6-4C69-94C9-691B9A638787}">
      <dgm:prSet/>
      <dgm:spPr/>
      <dgm:t>
        <a:bodyPr/>
        <a:lstStyle/>
        <a:p>
          <a:endParaRPr lang="en-US"/>
        </a:p>
      </dgm:t>
    </dgm:pt>
    <dgm:pt modelId="{9D8E3AE1-A2A5-DD43-8087-40EF3D917218}">
      <dgm:prSet phldrT="[Text]" custT="1"/>
      <dgm:spPr/>
      <dgm:t>
        <a:bodyPr/>
        <a:lstStyle/>
        <a:p>
          <a:r>
            <a:rPr lang="en-US" sz="1200" dirty="0"/>
            <a:t>EOY 1-4 Data Population</a:t>
          </a:r>
        </a:p>
      </dgm:t>
    </dgm:pt>
    <dgm:pt modelId="{3C76C7F4-342C-D74F-8286-155891399A4C}" type="parTrans" cxnId="{02F74561-62A2-434E-BBC3-ED10CD95ABB3}">
      <dgm:prSet/>
      <dgm:spPr/>
      <dgm:t>
        <a:bodyPr/>
        <a:lstStyle/>
        <a:p>
          <a:endParaRPr lang="en-US"/>
        </a:p>
      </dgm:t>
    </dgm:pt>
    <dgm:pt modelId="{57E0A29D-5441-5141-8D41-76DE10F8A568}" type="sibTrans" cxnId="{02F74561-62A2-434E-BBC3-ED10CD95ABB3}">
      <dgm:prSet/>
      <dgm:spPr/>
      <dgm:t>
        <a:bodyPr/>
        <a:lstStyle/>
        <a:p>
          <a:endParaRPr lang="en-US"/>
        </a:p>
      </dgm:t>
    </dgm:pt>
    <dgm:pt modelId="{286D9A61-7987-49BD-A152-FCEFDBD4C62B}">
      <dgm:prSet phldr="0"/>
      <dgm:spPr/>
      <dgm:t>
        <a:bodyPr/>
        <a:lstStyle/>
        <a:p>
          <a:pPr rtl="0"/>
          <a:r>
            <a:rPr lang="en-US" b="0" dirty="0">
              <a:latin typeface="Arial Black"/>
            </a:rPr>
            <a:t>SELPA Data Privacy</a:t>
          </a:r>
        </a:p>
      </dgm:t>
    </dgm:pt>
    <dgm:pt modelId="{B2C520F1-AF50-43F3-9DA4-A8D22509ACDE}" type="parTrans" cxnId="{5720F8E7-4F2C-417E-8E6E-339063981463}">
      <dgm:prSet/>
      <dgm:spPr/>
    </dgm:pt>
    <dgm:pt modelId="{297FFCF7-A937-4B54-9CBA-7834A2A0F12D}" type="sibTrans" cxnId="{5720F8E7-4F2C-417E-8E6E-339063981463}">
      <dgm:prSet/>
      <dgm:spPr/>
    </dgm:pt>
    <dgm:pt modelId="{9D552E5A-A524-4DC5-97D9-39741823291B}">
      <dgm:prSet phldrT="[Text]" custT="1"/>
      <dgm:spPr/>
      <dgm:t>
        <a:bodyPr/>
        <a:lstStyle/>
        <a:p>
          <a:r>
            <a:rPr lang="en-US" sz="1200" dirty="0"/>
            <a:t>CALPADS Basics</a:t>
          </a:r>
        </a:p>
      </dgm:t>
    </dgm:pt>
    <dgm:pt modelId="{6CFE2A53-32EA-447D-A3E7-ED680FC4352E}" type="parTrans" cxnId="{5F0EDD23-5BDB-4932-A415-35E1E9A91058}">
      <dgm:prSet/>
      <dgm:spPr/>
    </dgm:pt>
    <dgm:pt modelId="{29BD52BB-071D-4027-A752-1EC8652B9D4F}" type="sibTrans" cxnId="{5F0EDD23-5BDB-4932-A415-35E1E9A91058}">
      <dgm:prSet/>
      <dgm:spPr/>
    </dgm:pt>
    <dgm:pt modelId="{E7AC4E00-16B8-4C4A-813D-5DD3A27A5C25}" type="pres">
      <dgm:prSet presAssocID="{5221ECC6-1319-4363-A6E8-ADD811694A7E}" presName="diagram" presStyleCnt="0">
        <dgm:presLayoutVars>
          <dgm:chPref val="1"/>
          <dgm:dir/>
          <dgm:animOne val="branch"/>
          <dgm:animLvl val="lvl"/>
          <dgm:resizeHandles/>
        </dgm:presLayoutVars>
      </dgm:prSet>
      <dgm:spPr/>
    </dgm:pt>
    <dgm:pt modelId="{6B03CC47-3E20-4262-9FC0-7DA7B661099D}" type="pres">
      <dgm:prSet presAssocID="{DA9AAAC3-1917-4E86-8A60-0E1739D6913A}" presName="root" presStyleCnt="0"/>
      <dgm:spPr/>
    </dgm:pt>
    <dgm:pt modelId="{475F5DC6-1833-40B0-88F8-877B1D4C0FBC}" type="pres">
      <dgm:prSet presAssocID="{DA9AAAC3-1917-4E86-8A60-0E1739D6913A}" presName="rootComposite" presStyleCnt="0"/>
      <dgm:spPr/>
    </dgm:pt>
    <dgm:pt modelId="{10C9CE4A-C307-416A-8F8D-CAE5EB15DD26}" type="pres">
      <dgm:prSet presAssocID="{DA9AAAC3-1917-4E86-8A60-0E1739D6913A}" presName="rootText" presStyleLbl="node1" presStyleIdx="0" presStyleCnt="5" custScaleX="158359" custScaleY="68317" custLinFactNeighborY="-12861"/>
      <dgm:spPr/>
    </dgm:pt>
    <dgm:pt modelId="{77B0DF05-2CCF-42B4-B32D-DF0C553CCE4E}" type="pres">
      <dgm:prSet presAssocID="{DA9AAAC3-1917-4E86-8A60-0E1739D6913A}" presName="rootConnector" presStyleLbl="node1" presStyleIdx="0" presStyleCnt="5"/>
      <dgm:spPr/>
    </dgm:pt>
    <dgm:pt modelId="{B50C1C24-AA6A-4C9F-BD6A-7B715BD438D5}" type="pres">
      <dgm:prSet presAssocID="{DA9AAAC3-1917-4E86-8A60-0E1739D6913A}" presName="childShape" presStyleCnt="0"/>
      <dgm:spPr/>
    </dgm:pt>
    <dgm:pt modelId="{025BE29B-0EEF-47E9-B321-AE83B8A5FA40}" type="pres">
      <dgm:prSet presAssocID="{B28A0AB2-C396-47F5-9E19-D0B275E59B92}" presName="Name13" presStyleLbl="parChTrans1D2" presStyleIdx="0" presStyleCnt="12"/>
      <dgm:spPr/>
    </dgm:pt>
    <dgm:pt modelId="{E102BBE9-A50C-40BB-978A-E72A07294EFF}" type="pres">
      <dgm:prSet presAssocID="{EB4B8F1D-E5DF-41DD-98D2-D82231D39677}" presName="childText" presStyleLbl="bgAcc1" presStyleIdx="0" presStyleCnt="12" custScaleX="160652" custScaleY="134825" custLinFactNeighborY="-12861">
        <dgm:presLayoutVars>
          <dgm:bulletEnabled val="1"/>
        </dgm:presLayoutVars>
      </dgm:prSet>
      <dgm:spPr/>
    </dgm:pt>
    <dgm:pt modelId="{4AA70D86-FDEF-4B6A-9C20-97B98D0EC70C}" type="pres">
      <dgm:prSet presAssocID="{A3108C28-AE77-4655-A898-0ED1882C6400}" presName="root" presStyleCnt="0"/>
      <dgm:spPr/>
    </dgm:pt>
    <dgm:pt modelId="{91CCED24-D92E-4DDE-BF0D-5950C712F310}" type="pres">
      <dgm:prSet presAssocID="{A3108C28-AE77-4655-A898-0ED1882C6400}" presName="rootComposite" presStyleCnt="0"/>
      <dgm:spPr/>
    </dgm:pt>
    <dgm:pt modelId="{FD0BEC06-61B9-410B-8C6A-587B1D162B95}" type="pres">
      <dgm:prSet presAssocID="{A3108C28-AE77-4655-A898-0ED1882C6400}" presName="rootText" presStyleLbl="node1" presStyleIdx="1" presStyleCnt="5"/>
      <dgm:spPr/>
    </dgm:pt>
    <dgm:pt modelId="{7A058596-CB3D-4A1E-8F2F-BA7AE3761385}" type="pres">
      <dgm:prSet presAssocID="{A3108C28-AE77-4655-A898-0ED1882C6400}" presName="rootConnector" presStyleLbl="node1" presStyleIdx="1" presStyleCnt="5"/>
      <dgm:spPr/>
    </dgm:pt>
    <dgm:pt modelId="{3AEF09EF-5BB9-442F-8AAA-271E2F7E7F7D}" type="pres">
      <dgm:prSet presAssocID="{A3108C28-AE77-4655-A898-0ED1882C6400}" presName="childShape" presStyleCnt="0"/>
      <dgm:spPr/>
    </dgm:pt>
    <dgm:pt modelId="{BDD84C4F-1A19-4161-A4EA-0F5FC11604F4}" type="pres">
      <dgm:prSet presAssocID="{6CFE2A53-32EA-447D-A3E7-ED680FC4352E}" presName="Name13" presStyleLbl="parChTrans1D2" presStyleIdx="1" presStyleCnt="12"/>
      <dgm:spPr/>
    </dgm:pt>
    <dgm:pt modelId="{E7BFD0C3-8F0B-4FC4-BD56-77508BEC9D65}" type="pres">
      <dgm:prSet presAssocID="{9D552E5A-A524-4DC5-97D9-39741823291B}" presName="childText" presStyleLbl="bgAcc1" presStyleIdx="1" presStyleCnt="12" custScaleX="177438">
        <dgm:presLayoutVars>
          <dgm:bulletEnabled val="1"/>
        </dgm:presLayoutVars>
      </dgm:prSet>
      <dgm:spPr/>
    </dgm:pt>
    <dgm:pt modelId="{A6732E7F-A86A-4F51-8C61-32CE2D22F150}" type="pres">
      <dgm:prSet presAssocID="{6E489E2D-F17C-4599-9487-E2912D29FD6C}" presName="Name13" presStyleLbl="parChTrans1D2" presStyleIdx="2" presStyleCnt="12"/>
      <dgm:spPr/>
    </dgm:pt>
    <dgm:pt modelId="{EB2714DB-9C49-47F3-9610-FD0F9CDC2388}" type="pres">
      <dgm:prSet presAssocID="{2C7E354E-F3CE-4838-9C2E-E5D608258466}" presName="childText" presStyleLbl="bgAcc1" presStyleIdx="2" presStyleCnt="12" custScaleX="160652" custScaleY="134825" custLinFactNeighborY="-12861">
        <dgm:presLayoutVars>
          <dgm:bulletEnabled val="1"/>
        </dgm:presLayoutVars>
      </dgm:prSet>
      <dgm:spPr/>
    </dgm:pt>
    <dgm:pt modelId="{BE135858-6AFC-4E9E-9A9A-340650E4A896}" type="pres">
      <dgm:prSet presAssocID="{9730983C-E7C9-4497-A2FC-DC1E218F2ED8}" presName="Name13" presStyleLbl="parChTrans1D2" presStyleIdx="3" presStyleCnt="12"/>
      <dgm:spPr/>
    </dgm:pt>
    <dgm:pt modelId="{81B528DE-3B4F-46A9-8E25-B6B0242476D4}" type="pres">
      <dgm:prSet presAssocID="{6DBA20E2-0DCA-43D7-9850-D38C0945FBB1}" presName="childText" presStyleLbl="bgAcc1" presStyleIdx="3" presStyleCnt="12" custScaleX="160652" custScaleY="134825" custLinFactNeighborY="-12861">
        <dgm:presLayoutVars>
          <dgm:bulletEnabled val="1"/>
        </dgm:presLayoutVars>
      </dgm:prSet>
      <dgm:spPr/>
    </dgm:pt>
    <dgm:pt modelId="{3B240BCA-753C-F548-8AD7-74691F24DDF8}" type="pres">
      <dgm:prSet presAssocID="{3C76C7F4-342C-D74F-8286-155891399A4C}" presName="Name13" presStyleLbl="parChTrans1D2" presStyleIdx="4" presStyleCnt="12"/>
      <dgm:spPr/>
    </dgm:pt>
    <dgm:pt modelId="{6680C76A-2504-474E-8D4D-E1924DE3E87E}" type="pres">
      <dgm:prSet presAssocID="{9D8E3AE1-A2A5-DD43-8087-40EF3D917218}" presName="childText" presStyleLbl="bgAcc1" presStyleIdx="4" presStyleCnt="12" custScaleX="164170" custScaleY="117053">
        <dgm:presLayoutVars>
          <dgm:bulletEnabled val="1"/>
        </dgm:presLayoutVars>
      </dgm:prSet>
      <dgm:spPr/>
    </dgm:pt>
    <dgm:pt modelId="{6CB6BAAE-98F9-4E07-85B2-68523EB33E73}" type="pres">
      <dgm:prSet presAssocID="{2266756F-5A70-42ED-8E71-602B38EC6E89}" presName="root" presStyleCnt="0"/>
      <dgm:spPr/>
    </dgm:pt>
    <dgm:pt modelId="{A281483C-F9E9-4E86-B4D0-DEE4C48DCDBD}" type="pres">
      <dgm:prSet presAssocID="{2266756F-5A70-42ED-8E71-602B38EC6E89}" presName="rootComposite" presStyleCnt="0"/>
      <dgm:spPr/>
    </dgm:pt>
    <dgm:pt modelId="{98CECECD-BFB4-437D-8579-712DEB84E8E5}" type="pres">
      <dgm:prSet presAssocID="{2266756F-5A70-42ED-8E71-602B38EC6E89}" presName="rootText" presStyleLbl="node1" presStyleIdx="2" presStyleCnt="5" custScaleX="141115"/>
      <dgm:spPr/>
    </dgm:pt>
    <dgm:pt modelId="{7A59A6C1-BDD8-473F-8696-3411A3B35D51}" type="pres">
      <dgm:prSet presAssocID="{2266756F-5A70-42ED-8E71-602B38EC6E89}" presName="rootConnector" presStyleLbl="node1" presStyleIdx="2" presStyleCnt="5"/>
      <dgm:spPr/>
    </dgm:pt>
    <dgm:pt modelId="{AB7B3C97-3E84-41FC-9ED0-21BF0BB16A20}" type="pres">
      <dgm:prSet presAssocID="{2266756F-5A70-42ED-8E71-602B38EC6E89}" presName="childShape" presStyleCnt="0"/>
      <dgm:spPr/>
    </dgm:pt>
    <dgm:pt modelId="{163E0F73-9C92-48D1-ADBC-7B516BA223FC}" type="pres">
      <dgm:prSet presAssocID="{D85D58E1-854B-4161-AA41-773BF9E955B3}" presName="Name13" presStyleLbl="parChTrans1D2" presStyleIdx="5" presStyleCnt="12"/>
      <dgm:spPr/>
    </dgm:pt>
    <dgm:pt modelId="{3FA3A07A-600D-4F70-A269-3A772090F4F8}" type="pres">
      <dgm:prSet presAssocID="{002AAC40-3982-4B97-AC51-A30D3FD2DB58}" presName="childText" presStyleLbl="bgAcc1" presStyleIdx="5" presStyleCnt="12" custScaleX="162998" custScaleY="98890" custLinFactNeighborX="-2579" custLinFactNeighborY="2325">
        <dgm:presLayoutVars>
          <dgm:bulletEnabled val="1"/>
        </dgm:presLayoutVars>
      </dgm:prSet>
      <dgm:spPr/>
    </dgm:pt>
    <dgm:pt modelId="{D38DE371-8AF3-4E59-91A2-391164AC08D4}" type="pres">
      <dgm:prSet presAssocID="{B2C520F1-AF50-43F3-9DA4-A8D22509ACDE}" presName="Name13" presStyleLbl="parChTrans1D2" presStyleIdx="6" presStyleCnt="12"/>
      <dgm:spPr/>
    </dgm:pt>
    <dgm:pt modelId="{E635917C-827F-49B5-9CCF-E9C8829580BE}" type="pres">
      <dgm:prSet presAssocID="{286D9A61-7987-49BD-A152-FCEFDBD4C62B}" presName="childText" presStyleLbl="bgAcc1" presStyleIdx="6" presStyleCnt="12">
        <dgm:presLayoutVars>
          <dgm:bulletEnabled val="1"/>
        </dgm:presLayoutVars>
      </dgm:prSet>
      <dgm:spPr/>
    </dgm:pt>
    <dgm:pt modelId="{DA98B1A0-BDB2-4C85-B290-DDF8B5365386}" type="pres">
      <dgm:prSet presAssocID="{9CACCB7A-0543-4004-A057-D5ECFD7DAD94}" presName="root" presStyleCnt="0"/>
      <dgm:spPr/>
    </dgm:pt>
    <dgm:pt modelId="{C79EC017-71C8-4740-9927-4DFAD4B6015E}" type="pres">
      <dgm:prSet presAssocID="{9CACCB7A-0543-4004-A057-D5ECFD7DAD94}" presName="rootComposite" presStyleCnt="0"/>
      <dgm:spPr/>
    </dgm:pt>
    <dgm:pt modelId="{7F775678-1E4B-4C45-BEB9-C1AE9A80E050}" type="pres">
      <dgm:prSet presAssocID="{9CACCB7A-0543-4004-A057-D5ECFD7DAD94}" presName="rootText" presStyleLbl="node1" presStyleIdx="3" presStyleCnt="5" custScaleX="159637"/>
      <dgm:spPr/>
    </dgm:pt>
    <dgm:pt modelId="{E92E387F-55A7-442F-95FA-2F7CEC46C7E7}" type="pres">
      <dgm:prSet presAssocID="{9CACCB7A-0543-4004-A057-D5ECFD7DAD94}" presName="rootConnector" presStyleLbl="node1" presStyleIdx="3" presStyleCnt="5"/>
      <dgm:spPr/>
    </dgm:pt>
    <dgm:pt modelId="{A0C4B7E7-78EE-4B96-B069-9B8F5FCEB3B6}" type="pres">
      <dgm:prSet presAssocID="{9CACCB7A-0543-4004-A057-D5ECFD7DAD94}" presName="childShape" presStyleCnt="0"/>
      <dgm:spPr/>
    </dgm:pt>
    <dgm:pt modelId="{194C43E4-20AB-40E1-B9B5-D67523CCF016}" type="pres">
      <dgm:prSet presAssocID="{0127D30B-1337-4008-AAB4-BA408F491081}" presName="Name13" presStyleLbl="parChTrans1D2" presStyleIdx="7" presStyleCnt="12"/>
      <dgm:spPr/>
    </dgm:pt>
    <dgm:pt modelId="{F392060E-5C83-433B-8677-085CE334A675}" type="pres">
      <dgm:prSet presAssocID="{3975686C-093F-48FB-A474-9C6C21F309D0}" presName="childText" presStyleLbl="bgAcc1" presStyleIdx="7" presStyleCnt="12" custScaleX="159637" custScaleY="146784">
        <dgm:presLayoutVars>
          <dgm:bulletEnabled val="1"/>
        </dgm:presLayoutVars>
      </dgm:prSet>
      <dgm:spPr/>
    </dgm:pt>
    <dgm:pt modelId="{75D72E24-5B9B-4E20-8D0B-EE07349059C2}" type="pres">
      <dgm:prSet presAssocID="{5FED154B-AD79-484F-BE36-0C8901A7A451}" presName="Name13" presStyleLbl="parChTrans1D2" presStyleIdx="8" presStyleCnt="12"/>
      <dgm:spPr/>
    </dgm:pt>
    <dgm:pt modelId="{F6220191-6244-4E3D-98FF-7DDF473F1125}" type="pres">
      <dgm:prSet presAssocID="{4484AC65-5A2C-4597-A815-884E7AD8B6FF}" presName="childText" presStyleLbl="bgAcc1" presStyleIdx="8" presStyleCnt="12" custScaleX="159637" custScaleY="182980">
        <dgm:presLayoutVars>
          <dgm:bulletEnabled val="1"/>
        </dgm:presLayoutVars>
      </dgm:prSet>
      <dgm:spPr/>
    </dgm:pt>
    <dgm:pt modelId="{A0CF041E-21B6-4499-BE43-3B4240F043AD}" type="pres">
      <dgm:prSet presAssocID="{D18FBD9A-CDF9-49CC-89F3-440DEEBACECF}" presName="Name13" presStyleLbl="parChTrans1D2" presStyleIdx="9" presStyleCnt="12"/>
      <dgm:spPr/>
    </dgm:pt>
    <dgm:pt modelId="{CBF17950-2879-45B4-8565-605345E0B875}" type="pres">
      <dgm:prSet presAssocID="{F8F8441A-087D-477B-8886-FFC4E7DF8803}" presName="childText" presStyleLbl="bgAcc1" presStyleIdx="9" presStyleCnt="12" custScaleX="159637" custScaleY="272222">
        <dgm:presLayoutVars>
          <dgm:bulletEnabled val="1"/>
        </dgm:presLayoutVars>
      </dgm:prSet>
      <dgm:spPr/>
    </dgm:pt>
    <dgm:pt modelId="{C76D69F0-F419-4351-BCC9-2ABF505E7D48}" type="pres">
      <dgm:prSet presAssocID="{F39178A3-1740-477F-B8E2-D9FA1ECF03C7}" presName="root" presStyleCnt="0"/>
      <dgm:spPr/>
    </dgm:pt>
    <dgm:pt modelId="{99D49AF4-B02A-42B4-9300-D3B446D3EF29}" type="pres">
      <dgm:prSet presAssocID="{F39178A3-1740-477F-B8E2-D9FA1ECF03C7}" presName="rootComposite" presStyleCnt="0"/>
      <dgm:spPr/>
    </dgm:pt>
    <dgm:pt modelId="{882EEA7C-6567-41D3-AC7A-3CD9A7ACE54F}" type="pres">
      <dgm:prSet presAssocID="{F39178A3-1740-477F-B8E2-D9FA1ECF03C7}" presName="rootText" presStyleLbl="node1" presStyleIdx="4" presStyleCnt="5" custScaleX="136802"/>
      <dgm:spPr/>
    </dgm:pt>
    <dgm:pt modelId="{08E3A631-3A9A-44E1-87C2-0359C12CD44D}" type="pres">
      <dgm:prSet presAssocID="{F39178A3-1740-477F-B8E2-D9FA1ECF03C7}" presName="rootConnector" presStyleLbl="node1" presStyleIdx="4" presStyleCnt="5"/>
      <dgm:spPr/>
    </dgm:pt>
    <dgm:pt modelId="{D99D4460-D8E8-4F55-B792-617B24A9658C}" type="pres">
      <dgm:prSet presAssocID="{F39178A3-1740-477F-B8E2-D9FA1ECF03C7}" presName="childShape" presStyleCnt="0"/>
      <dgm:spPr/>
    </dgm:pt>
    <dgm:pt modelId="{B8B65F99-4000-4035-BE24-E8FB1FF4591A}" type="pres">
      <dgm:prSet presAssocID="{CA523776-199D-407C-9347-321DA2FF4A91}" presName="Name13" presStyleLbl="parChTrans1D2" presStyleIdx="10" presStyleCnt="12"/>
      <dgm:spPr/>
    </dgm:pt>
    <dgm:pt modelId="{82F2A1FF-0837-4ED3-871F-481DFCF2640B}" type="pres">
      <dgm:prSet presAssocID="{28DDD020-BE91-4139-9A46-8E296D3C9F79}" presName="childText" presStyleLbl="bgAcc1" presStyleIdx="10" presStyleCnt="12" custScaleX="162594">
        <dgm:presLayoutVars>
          <dgm:bulletEnabled val="1"/>
        </dgm:presLayoutVars>
      </dgm:prSet>
      <dgm:spPr/>
    </dgm:pt>
    <dgm:pt modelId="{A176C06A-FADB-4481-9517-8F15611A8045}" type="pres">
      <dgm:prSet presAssocID="{641C1FB7-BFA4-4DB7-B5D3-71B29FE9F958}" presName="Name13" presStyleLbl="parChTrans1D2" presStyleIdx="11" presStyleCnt="12"/>
      <dgm:spPr/>
    </dgm:pt>
    <dgm:pt modelId="{EA6CAF17-5EDD-45E3-9C95-9E868E1D9368}" type="pres">
      <dgm:prSet presAssocID="{4CF896EF-8270-49CA-95B8-0EBD608963E2}" presName="childText" presStyleLbl="bgAcc1" presStyleIdx="11" presStyleCnt="12" custScaleX="162594">
        <dgm:presLayoutVars>
          <dgm:bulletEnabled val="1"/>
        </dgm:presLayoutVars>
      </dgm:prSet>
      <dgm:spPr/>
    </dgm:pt>
  </dgm:ptLst>
  <dgm:cxnLst>
    <dgm:cxn modelId="{2DCB6304-5C33-414C-ACD6-280B2B4DB997}" srcId="{5221ECC6-1319-4363-A6E8-ADD811694A7E}" destId="{F39178A3-1740-477F-B8E2-D9FA1ECF03C7}" srcOrd="4" destOrd="0" parTransId="{C451795E-5B14-486C-ADED-DAD2D08CAADD}" sibTransId="{A45367A9-B174-415C-912E-A6831D45CAC8}"/>
    <dgm:cxn modelId="{77C1B106-8744-4361-A67F-3166AFAEB4B3}" type="presOf" srcId="{4484AC65-5A2C-4597-A815-884E7AD8B6FF}" destId="{F6220191-6244-4E3D-98FF-7DDF473F1125}" srcOrd="0" destOrd="0" presId="urn:microsoft.com/office/officeart/2005/8/layout/hierarchy3"/>
    <dgm:cxn modelId="{FB20B808-A203-4B85-A785-F8D55F475FBA}" type="presOf" srcId="{EB4B8F1D-E5DF-41DD-98D2-D82231D39677}" destId="{E102BBE9-A50C-40BB-978A-E72A07294EFF}" srcOrd="0" destOrd="0" presId="urn:microsoft.com/office/officeart/2005/8/layout/hierarchy3"/>
    <dgm:cxn modelId="{4932DF0B-03F9-4EFB-8980-E244F9C5989A}" type="presOf" srcId="{555F233A-A78C-4D44-BA03-1120A47BE1D1}" destId="{F6220191-6244-4E3D-98FF-7DDF473F1125}" srcOrd="0" destOrd="2" presId="urn:microsoft.com/office/officeart/2005/8/layout/hierarchy3"/>
    <dgm:cxn modelId="{8D2AE30D-8709-4F96-9F8D-D173C852450F}" type="presOf" srcId="{F8F8441A-087D-477B-8886-FFC4E7DF8803}" destId="{CBF17950-2879-45B4-8565-605345E0B875}" srcOrd="0" destOrd="0" presId="urn:microsoft.com/office/officeart/2005/8/layout/hierarchy3"/>
    <dgm:cxn modelId="{DB457B14-47B6-440E-AA15-3EA16F26CBA1}" type="presOf" srcId="{F39178A3-1740-477F-B8E2-D9FA1ECF03C7}" destId="{882EEA7C-6567-41D3-AC7A-3CD9A7ACE54F}" srcOrd="0" destOrd="0" presId="urn:microsoft.com/office/officeart/2005/8/layout/hierarchy3"/>
    <dgm:cxn modelId="{61D09A15-6AFE-42E8-89CF-E5C54CDCDA19}" srcId="{5221ECC6-1319-4363-A6E8-ADD811694A7E}" destId="{DA9AAAC3-1917-4E86-8A60-0E1739D6913A}" srcOrd="0" destOrd="0" parTransId="{47A7156C-5895-4066-81C3-76E222D0F3A7}" sibTransId="{EC762F2A-5FC4-44CF-85CA-DAFD1C44F96A}"/>
    <dgm:cxn modelId="{7CF71519-53AB-456C-BB28-99A600E35928}" srcId="{4484AC65-5A2C-4597-A815-884E7AD8B6FF}" destId="{0F2F1BF6-5F06-48F3-9BAA-C997566A3D00}" srcOrd="0" destOrd="0" parTransId="{E70304F6-0885-4668-9EBF-CED9E31D8DDE}" sibTransId="{ED8E2F83-556C-4ADD-B626-AA0DCD874B2D}"/>
    <dgm:cxn modelId="{B661681E-D264-4FC7-963D-155E0BD9B8E8}" type="presOf" srcId="{2266756F-5A70-42ED-8E71-602B38EC6E89}" destId="{7A59A6C1-BDD8-473F-8696-3411A3B35D51}" srcOrd="1" destOrd="0" presId="urn:microsoft.com/office/officeart/2005/8/layout/hierarchy3"/>
    <dgm:cxn modelId="{053A1223-B12E-4474-B615-633D13777EDC}" type="presOf" srcId="{D18FBD9A-CDF9-49CC-89F3-440DEEBACECF}" destId="{A0CF041E-21B6-4499-BE43-3B4240F043AD}" srcOrd="0" destOrd="0" presId="urn:microsoft.com/office/officeart/2005/8/layout/hierarchy3"/>
    <dgm:cxn modelId="{99CD1823-364F-4DF2-BD01-81CF67EFC1AA}" type="presOf" srcId="{B2C520F1-AF50-43F3-9DA4-A8D22509ACDE}" destId="{D38DE371-8AF3-4E59-91A2-391164AC08D4}" srcOrd="0" destOrd="0" presId="urn:microsoft.com/office/officeart/2005/8/layout/hierarchy3"/>
    <dgm:cxn modelId="{5F0EDD23-5BDB-4932-A415-35E1E9A91058}" srcId="{A3108C28-AE77-4655-A898-0ED1882C6400}" destId="{9D552E5A-A524-4DC5-97D9-39741823291B}" srcOrd="0" destOrd="0" parTransId="{6CFE2A53-32EA-447D-A3E7-ED680FC4352E}" sibTransId="{29BD52BB-071D-4027-A752-1EC8652B9D4F}"/>
    <dgm:cxn modelId="{F15E4935-D8DE-4582-89B0-C3A607BDF769}" srcId="{5221ECC6-1319-4363-A6E8-ADD811694A7E}" destId="{A3108C28-AE77-4655-A898-0ED1882C6400}" srcOrd="1" destOrd="0" parTransId="{FBD21CCA-C658-4E52-811E-5C12364B36C2}" sibTransId="{6317BFF6-7EF0-41C4-ADE9-3842E3B18564}"/>
    <dgm:cxn modelId="{5313773B-499A-4FFE-BE76-69C3C82C3440}" type="presOf" srcId="{0127D30B-1337-4008-AAB4-BA408F491081}" destId="{194C43E4-20AB-40E1-B9B5-D67523CCF016}" srcOrd="0" destOrd="0" presId="urn:microsoft.com/office/officeart/2005/8/layout/hierarchy3"/>
    <dgm:cxn modelId="{DE2C2E3D-6010-449A-9050-383F49711C0E}" type="presOf" srcId="{D85D58E1-854B-4161-AA41-773BF9E955B3}" destId="{163E0F73-9C92-48D1-ADBC-7B516BA223FC}" srcOrd="0" destOrd="0" presId="urn:microsoft.com/office/officeart/2005/8/layout/hierarchy3"/>
    <dgm:cxn modelId="{4283683E-8ED0-40C1-A7D0-FE1F5AC3FF9F}" srcId="{3975686C-093F-48FB-A474-9C6C21F309D0}" destId="{4865FABE-9947-490A-9AB2-646F1E9DCC6B}" srcOrd="1" destOrd="0" parTransId="{6485D5F1-8629-4256-952B-194670E4F5F2}" sibTransId="{3119B74E-5ECD-4DE3-8771-D7CAC20A5A7E}"/>
    <dgm:cxn modelId="{1F82E44F-5C6F-4273-806F-04A1064A7FAC}" type="presOf" srcId="{0F2F1BF6-5F06-48F3-9BAA-C997566A3D00}" destId="{F6220191-6244-4E3D-98FF-7DDF473F1125}" srcOrd="0" destOrd="1" presId="urn:microsoft.com/office/officeart/2005/8/layout/hierarchy3"/>
    <dgm:cxn modelId="{C0AE8150-5C36-4AF1-9F5C-683F2E216AAA}" type="presOf" srcId="{8A36A0B4-6206-4C68-9A7A-802D49D7578B}" destId="{CBF17950-2879-45B4-8565-605345E0B875}" srcOrd="0" destOrd="1" presId="urn:microsoft.com/office/officeart/2005/8/layout/hierarchy3"/>
    <dgm:cxn modelId="{691D3E54-33C9-4D52-9002-AB9314D8D943}" type="presOf" srcId="{B28A0AB2-C396-47F5-9E19-D0B275E59B92}" destId="{025BE29B-0EEF-47E9-B321-AE83B8A5FA40}" srcOrd="0" destOrd="0" presId="urn:microsoft.com/office/officeart/2005/8/layout/hierarchy3"/>
    <dgm:cxn modelId="{2299A354-C2E6-41B5-B1A8-B999C4DA85BF}" type="presOf" srcId="{322385EE-A46F-490E-9BAA-51C386793885}" destId="{F6220191-6244-4E3D-98FF-7DDF473F1125}" srcOrd="0" destOrd="3" presId="urn:microsoft.com/office/officeart/2005/8/layout/hierarchy3"/>
    <dgm:cxn modelId="{02F74561-62A2-434E-BBC3-ED10CD95ABB3}" srcId="{A3108C28-AE77-4655-A898-0ED1882C6400}" destId="{9D8E3AE1-A2A5-DD43-8087-40EF3D917218}" srcOrd="3" destOrd="0" parTransId="{3C76C7F4-342C-D74F-8286-155891399A4C}" sibTransId="{57E0A29D-5441-5141-8D41-76DE10F8A568}"/>
    <dgm:cxn modelId="{7EEA2E64-8DEB-4DB3-8C94-7FD74E5D1F7D}" srcId="{2266756F-5A70-42ED-8E71-602B38EC6E89}" destId="{002AAC40-3982-4B97-AC51-A30D3FD2DB58}" srcOrd="0" destOrd="0" parTransId="{D85D58E1-854B-4161-AA41-773BF9E955B3}" sibTransId="{3A0EE605-8E03-47BA-83F0-79DE88CC6FC9}"/>
    <dgm:cxn modelId="{A5365865-C4B0-4BCF-A536-7D4E1DDFEDDA}" type="presOf" srcId="{6E489E2D-F17C-4599-9487-E2912D29FD6C}" destId="{A6732E7F-A86A-4F51-8C61-32CE2D22F150}" srcOrd="0" destOrd="0" presId="urn:microsoft.com/office/officeart/2005/8/layout/hierarchy3"/>
    <dgm:cxn modelId="{17F5DD69-2677-44E6-A9FA-DFFDEFB15700}" type="presOf" srcId="{28DDD020-BE91-4139-9A46-8E296D3C9F79}" destId="{82F2A1FF-0837-4ED3-871F-481DFCF2640B}" srcOrd="0" destOrd="0" presId="urn:microsoft.com/office/officeart/2005/8/layout/hierarchy3"/>
    <dgm:cxn modelId="{51A16C6B-A458-430C-942E-3448B0BA3732}" type="presOf" srcId="{B2ED1763-894B-47CD-B071-B930CC0086C4}" destId="{CBF17950-2879-45B4-8565-605345E0B875}" srcOrd="0" destOrd="3" presId="urn:microsoft.com/office/officeart/2005/8/layout/hierarchy3"/>
    <dgm:cxn modelId="{7752E26B-28D3-4F85-A093-434693D67AD9}" type="presOf" srcId="{9D8E3AE1-A2A5-DD43-8087-40EF3D917218}" destId="{6680C76A-2504-474E-8D4D-E1924DE3E87E}" srcOrd="0" destOrd="0" presId="urn:microsoft.com/office/officeart/2005/8/layout/hierarchy3"/>
    <dgm:cxn modelId="{EFB6796E-7DB2-4393-AC06-52010B86B74A}" type="presOf" srcId="{2C7E354E-F3CE-4838-9C2E-E5D608258466}" destId="{EB2714DB-9C49-47F3-9610-FD0F9CDC2388}" srcOrd="0" destOrd="0" presId="urn:microsoft.com/office/officeart/2005/8/layout/hierarchy3"/>
    <dgm:cxn modelId="{6849A472-F82A-471B-9011-09CD7E0C4670}" type="presOf" srcId="{2F7DDEE2-4A37-4A5D-84E4-4B4F73E2CC6D}" destId="{F392060E-5C83-433B-8677-085CE334A675}" srcOrd="0" destOrd="1" presId="urn:microsoft.com/office/officeart/2005/8/layout/hierarchy3"/>
    <dgm:cxn modelId="{CE44B873-C5AB-4F66-9036-38B685C512F9}" srcId="{F8F8441A-087D-477B-8886-FFC4E7DF8803}" destId="{26EFA1E7-03AE-4922-9520-2A882711E615}" srcOrd="1" destOrd="0" parTransId="{A7D5A189-5BD8-41ED-88B1-935FCE9083C8}" sibTransId="{E9A497C8-1F41-4ACB-8C91-C402E0233B55}"/>
    <dgm:cxn modelId="{175E7F7B-D430-43D2-BE38-EC246F04E56A}" type="presOf" srcId="{002AAC40-3982-4B97-AC51-A30D3FD2DB58}" destId="{3FA3A07A-600D-4F70-A269-3A772090F4F8}" srcOrd="0" destOrd="0" presId="urn:microsoft.com/office/officeart/2005/8/layout/hierarchy3"/>
    <dgm:cxn modelId="{C5966A7C-0BBB-4B8A-ABFF-93C74A3B690B}" srcId="{9CACCB7A-0543-4004-A057-D5ECFD7DAD94}" destId="{3975686C-093F-48FB-A474-9C6C21F309D0}" srcOrd="0" destOrd="0" parTransId="{0127D30B-1337-4008-AAB4-BA408F491081}" sibTransId="{1F6A0270-E61B-4A7E-8006-19327BFE5ADA}"/>
    <dgm:cxn modelId="{2A48FE7C-9DCF-4574-81FB-C392DC630EC1}" srcId="{A3108C28-AE77-4655-A898-0ED1882C6400}" destId="{6DBA20E2-0DCA-43D7-9850-D38C0945FBB1}" srcOrd="2" destOrd="0" parTransId="{9730983C-E7C9-4497-A2FC-DC1E218F2ED8}" sibTransId="{161CA08E-F747-4819-A21E-D5A1B044C113}"/>
    <dgm:cxn modelId="{1E83A77E-2CC2-4997-8D66-D6A0E781D42B}" type="presOf" srcId="{CA523776-199D-407C-9347-321DA2FF4A91}" destId="{B8B65F99-4000-4035-BE24-E8FB1FF4591A}" srcOrd="0" destOrd="0" presId="urn:microsoft.com/office/officeart/2005/8/layout/hierarchy3"/>
    <dgm:cxn modelId="{4ADA7B8D-DD53-4F19-9D18-293C779C0D82}" type="presOf" srcId="{F39178A3-1740-477F-B8E2-D9FA1ECF03C7}" destId="{08E3A631-3A9A-44E1-87C2-0359C12CD44D}" srcOrd="1" destOrd="0" presId="urn:microsoft.com/office/officeart/2005/8/layout/hierarchy3"/>
    <dgm:cxn modelId="{0392028E-2DA8-4719-BDAF-BA45F1C9D7A1}" srcId="{5221ECC6-1319-4363-A6E8-ADD811694A7E}" destId="{2266756F-5A70-42ED-8E71-602B38EC6E89}" srcOrd="2" destOrd="0" parTransId="{819CC94E-00D6-45CF-91DB-477D1996BEFE}" sibTransId="{C55C7B45-53B9-402F-8DBA-183AAF2B05C3}"/>
    <dgm:cxn modelId="{B4DBB992-A0B6-4B26-B5BB-65DA0F2C09DD}" type="presOf" srcId="{2266756F-5A70-42ED-8E71-602B38EC6E89}" destId="{98CECECD-BFB4-437D-8579-712DEB84E8E5}" srcOrd="0" destOrd="0" presId="urn:microsoft.com/office/officeart/2005/8/layout/hierarchy3"/>
    <dgm:cxn modelId="{E8019993-B3FD-42D6-A8F3-ACAD85E30A32}" type="presOf" srcId="{5FED154B-AD79-484F-BE36-0C8901A7A451}" destId="{75D72E24-5B9B-4E20-8D0B-EE07349059C2}" srcOrd="0" destOrd="0" presId="urn:microsoft.com/office/officeart/2005/8/layout/hierarchy3"/>
    <dgm:cxn modelId="{6CE78B9F-6731-457D-ACB3-B4447382DB2E}" srcId="{A3108C28-AE77-4655-A898-0ED1882C6400}" destId="{2C7E354E-F3CE-4838-9C2E-E5D608258466}" srcOrd="1" destOrd="0" parTransId="{6E489E2D-F17C-4599-9487-E2912D29FD6C}" sibTransId="{0EC2823A-D97D-4FC0-A7B1-E5721F0D77C5}"/>
    <dgm:cxn modelId="{045661A0-409F-40D3-B3CF-8FC04C6B4F02}" type="presOf" srcId="{DA9AAAC3-1917-4E86-8A60-0E1739D6913A}" destId="{10C9CE4A-C307-416A-8F8D-CAE5EB15DD26}" srcOrd="0" destOrd="0" presId="urn:microsoft.com/office/officeart/2005/8/layout/hierarchy3"/>
    <dgm:cxn modelId="{D0B1B0A0-CC7B-4B3B-99AE-802CED2FE79E}" srcId="{4484AC65-5A2C-4597-A815-884E7AD8B6FF}" destId="{555F233A-A78C-4D44-BA03-1120A47BE1D1}" srcOrd="1" destOrd="0" parTransId="{5F64C73C-9B51-45A1-8A95-613FC445CAAF}" sibTransId="{A647DFBC-8CDE-4078-87C3-901355BBCC70}"/>
    <dgm:cxn modelId="{73E67CA2-047F-41E7-BC97-DEFAFCD260F3}" srcId="{F39178A3-1740-477F-B8E2-D9FA1ECF03C7}" destId="{4CF896EF-8270-49CA-95B8-0EBD608963E2}" srcOrd="1" destOrd="0" parTransId="{641C1FB7-BFA4-4DB7-B5D3-71B29FE9F958}" sibTransId="{843C3C13-CFF5-4181-B35D-888859459F46}"/>
    <dgm:cxn modelId="{DED5AAA4-46EE-426F-ABD4-BF595357A105}" type="presOf" srcId="{26EFA1E7-03AE-4922-9520-2A882711E615}" destId="{CBF17950-2879-45B4-8565-605345E0B875}" srcOrd="0" destOrd="2" presId="urn:microsoft.com/office/officeart/2005/8/layout/hierarchy3"/>
    <dgm:cxn modelId="{BC4620A7-9F32-4305-BF77-8483512908B2}" type="presOf" srcId="{4CF896EF-8270-49CA-95B8-0EBD608963E2}" destId="{EA6CAF17-5EDD-45E3-9C95-9E868E1D9368}" srcOrd="0" destOrd="0" presId="urn:microsoft.com/office/officeart/2005/8/layout/hierarchy3"/>
    <dgm:cxn modelId="{EE6266A8-BFB0-428E-8570-58AF35FC2989}" type="presOf" srcId="{4865FABE-9947-490A-9AB2-646F1E9DCC6B}" destId="{F392060E-5C83-433B-8677-085CE334A675}" srcOrd="0" destOrd="2" presId="urn:microsoft.com/office/officeart/2005/8/layout/hierarchy3"/>
    <dgm:cxn modelId="{1B0CD8A8-F6B5-49FC-8117-C9F76999D0DC}" type="presOf" srcId="{6DBA20E2-0DCA-43D7-9850-D38C0945FBB1}" destId="{81B528DE-3B4F-46A9-8E25-B6B0242476D4}" srcOrd="0" destOrd="0" presId="urn:microsoft.com/office/officeart/2005/8/layout/hierarchy3"/>
    <dgm:cxn modelId="{5AF114A9-1BC4-4814-B839-DF1E395C9550}" type="presOf" srcId="{9730983C-E7C9-4497-A2FC-DC1E218F2ED8}" destId="{BE135858-6AFC-4E9E-9A9A-340650E4A896}" srcOrd="0" destOrd="0" presId="urn:microsoft.com/office/officeart/2005/8/layout/hierarchy3"/>
    <dgm:cxn modelId="{ECA6ECAA-11EA-4BA0-9DE0-D93970A50F89}" type="presOf" srcId="{641C1FB7-BFA4-4DB7-B5D3-71B29FE9F958}" destId="{A176C06A-FADB-4481-9517-8F15611A8045}" srcOrd="0" destOrd="0" presId="urn:microsoft.com/office/officeart/2005/8/layout/hierarchy3"/>
    <dgm:cxn modelId="{27D331B2-E3D6-4C69-94C9-691B9A638787}" srcId="{F8F8441A-087D-477B-8886-FFC4E7DF8803}" destId="{B2ED1763-894B-47CD-B071-B930CC0086C4}" srcOrd="2" destOrd="0" parTransId="{F960DE17-E5C6-420B-8F0F-DBDE10FBB196}" sibTransId="{C2FE7DFD-AE90-4584-A1CA-65CF6AD9F59C}"/>
    <dgm:cxn modelId="{76A2FBB5-87AE-4B45-A9BE-8AA5E7DA64FA}" type="presOf" srcId="{3975686C-093F-48FB-A474-9C6C21F309D0}" destId="{F392060E-5C83-433B-8677-085CE334A675}" srcOrd="0" destOrd="0" presId="urn:microsoft.com/office/officeart/2005/8/layout/hierarchy3"/>
    <dgm:cxn modelId="{E294B6BA-AF09-4BCD-A424-EE9F7FC0C68F}" type="presOf" srcId="{A3108C28-AE77-4655-A898-0ED1882C6400}" destId="{FD0BEC06-61B9-410B-8C6A-587B1D162B95}" srcOrd="0" destOrd="0" presId="urn:microsoft.com/office/officeart/2005/8/layout/hierarchy3"/>
    <dgm:cxn modelId="{A7DABABC-A5EA-4078-93ED-BCD5DDFD06DF}" srcId="{4484AC65-5A2C-4597-A815-884E7AD8B6FF}" destId="{322385EE-A46F-490E-9BAA-51C386793885}" srcOrd="2" destOrd="0" parTransId="{6C1BE369-14B8-46C5-A106-255A7A008B84}" sibTransId="{8992FA42-1AC3-4580-AA1B-2F86421983C7}"/>
    <dgm:cxn modelId="{23D2BABE-3CDF-4E58-8972-73B66438AAEC}" srcId="{3975686C-093F-48FB-A474-9C6C21F309D0}" destId="{2F7DDEE2-4A37-4A5D-84E4-4B4F73E2CC6D}" srcOrd="0" destOrd="0" parTransId="{C65062D2-FCB0-4840-8066-1C0CF361FDE6}" sibTransId="{6CB4BAA6-85C1-4336-A154-F4B35AA73085}"/>
    <dgm:cxn modelId="{29198CC0-5254-4BE4-902D-2A0B7FA9E4C2}" srcId="{9CACCB7A-0543-4004-A057-D5ECFD7DAD94}" destId="{4484AC65-5A2C-4597-A815-884E7AD8B6FF}" srcOrd="1" destOrd="0" parTransId="{5FED154B-AD79-484F-BE36-0C8901A7A451}" sibTransId="{4C5CCDF2-66E9-4F65-8C79-A1663A82131C}"/>
    <dgm:cxn modelId="{4AB335C1-222D-4165-B5B5-A632033BD8FB}" srcId="{9CACCB7A-0543-4004-A057-D5ECFD7DAD94}" destId="{F8F8441A-087D-477B-8886-FFC4E7DF8803}" srcOrd="2" destOrd="0" parTransId="{D18FBD9A-CDF9-49CC-89F3-440DEEBACECF}" sibTransId="{687C848C-5451-494B-BFDC-B7EB5A62EDDA}"/>
    <dgm:cxn modelId="{B8F19AC3-D83F-4771-8C24-7EB546180DC7}" srcId="{F39178A3-1740-477F-B8E2-D9FA1ECF03C7}" destId="{28DDD020-BE91-4139-9A46-8E296D3C9F79}" srcOrd="0" destOrd="0" parTransId="{CA523776-199D-407C-9347-321DA2FF4A91}" sibTransId="{AE7EDEB3-A99D-43B6-A77D-D2879B9A050D}"/>
    <dgm:cxn modelId="{344287C5-9FA6-4E73-B31B-B29BF96E49E4}" srcId="{5221ECC6-1319-4363-A6E8-ADD811694A7E}" destId="{9CACCB7A-0543-4004-A057-D5ECFD7DAD94}" srcOrd="3" destOrd="0" parTransId="{CD25A12F-D311-4ADE-802B-2608ECE68C05}" sibTransId="{41B74E9C-9A2C-4A12-B362-818C29D7B6C5}"/>
    <dgm:cxn modelId="{55CB54D4-F224-4CD0-A9C3-CB50E9AB6464}" type="presOf" srcId="{6CFE2A53-32EA-447D-A3E7-ED680FC4352E}" destId="{BDD84C4F-1A19-4161-A4EA-0F5FC11604F4}" srcOrd="0" destOrd="0" presId="urn:microsoft.com/office/officeart/2005/8/layout/hierarchy3"/>
    <dgm:cxn modelId="{34C4A4DB-7575-4E70-895C-65F4208F51F5}" type="presOf" srcId="{5221ECC6-1319-4363-A6E8-ADD811694A7E}" destId="{E7AC4E00-16B8-4C4A-813D-5DD3A27A5C25}" srcOrd="0" destOrd="0" presId="urn:microsoft.com/office/officeart/2005/8/layout/hierarchy3"/>
    <dgm:cxn modelId="{8310FCE0-DB46-4F69-A6ED-875DE12608B6}" type="presOf" srcId="{9D552E5A-A524-4DC5-97D9-39741823291B}" destId="{E7BFD0C3-8F0B-4FC4-BD56-77508BEC9D65}" srcOrd="0" destOrd="0" presId="urn:microsoft.com/office/officeart/2005/8/layout/hierarchy3"/>
    <dgm:cxn modelId="{8F6051E1-058A-41B8-AAC4-A64E1F89FBBA}" type="presOf" srcId="{A3108C28-AE77-4655-A898-0ED1882C6400}" destId="{7A058596-CB3D-4A1E-8F2F-BA7AE3761385}" srcOrd="1" destOrd="0" presId="urn:microsoft.com/office/officeart/2005/8/layout/hierarchy3"/>
    <dgm:cxn modelId="{72DC7FE1-737E-4360-AAF0-82797D327F85}" srcId="{DA9AAAC3-1917-4E86-8A60-0E1739D6913A}" destId="{EB4B8F1D-E5DF-41DD-98D2-D82231D39677}" srcOrd="0" destOrd="0" parTransId="{B28A0AB2-C396-47F5-9E19-D0B275E59B92}" sibTransId="{20D9C605-D193-4A73-9B40-E1D21637CF9C}"/>
    <dgm:cxn modelId="{55DD1DE4-0C09-4BD6-95E8-0BAEAF0207F8}" srcId="{F8F8441A-087D-477B-8886-FFC4E7DF8803}" destId="{8A36A0B4-6206-4C68-9A7A-802D49D7578B}" srcOrd="0" destOrd="0" parTransId="{28A4921C-21FC-49CC-ACB5-CEBE699A2D6A}" sibTransId="{0B06D424-D7E8-4009-B94D-5C9D4F4C5E6E}"/>
    <dgm:cxn modelId="{0F89AEE5-CD45-4AC7-A129-868E4D6D1F68}" type="presOf" srcId="{3C76C7F4-342C-D74F-8286-155891399A4C}" destId="{3B240BCA-753C-F548-8AD7-74691F24DDF8}" srcOrd="0" destOrd="0" presId="urn:microsoft.com/office/officeart/2005/8/layout/hierarchy3"/>
    <dgm:cxn modelId="{5720F8E7-4F2C-417E-8E6E-339063981463}" srcId="{2266756F-5A70-42ED-8E71-602B38EC6E89}" destId="{286D9A61-7987-49BD-A152-FCEFDBD4C62B}" srcOrd="1" destOrd="0" parTransId="{B2C520F1-AF50-43F3-9DA4-A8D22509ACDE}" sibTransId="{297FFCF7-A937-4B54-9CBA-7834A2A0F12D}"/>
    <dgm:cxn modelId="{FAC5D8F2-4E2A-4DF6-AF1C-DDBCA4359D3C}" type="presOf" srcId="{9CACCB7A-0543-4004-A057-D5ECFD7DAD94}" destId="{7F775678-1E4B-4C45-BEB9-C1AE9A80E050}" srcOrd="0" destOrd="0" presId="urn:microsoft.com/office/officeart/2005/8/layout/hierarchy3"/>
    <dgm:cxn modelId="{EF500BF5-F643-490D-927D-52C45C891A36}" type="presOf" srcId="{286D9A61-7987-49BD-A152-FCEFDBD4C62B}" destId="{E635917C-827F-49B5-9CCF-E9C8829580BE}" srcOrd="0" destOrd="0" presId="urn:microsoft.com/office/officeart/2005/8/layout/hierarchy3"/>
    <dgm:cxn modelId="{CCB8BDF6-C661-46A3-86BF-743AF6A0BFED}" type="presOf" srcId="{9CACCB7A-0543-4004-A057-D5ECFD7DAD94}" destId="{E92E387F-55A7-442F-95FA-2F7CEC46C7E7}" srcOrd="1" destOrd="0" presId="urn:microsoft.com/office/officeart/2005/8/layout/hierarchy3"/>
    <dgm:cxn modelId="{B73DADF9-A044-4B7A-B9C2-41FA5EBA1DA3}" type="presOf" srcId="{DA9AAAC3-1917-4E86-8A60-0E1739D6913A}" destId="{77B0DF05-2CCF-42B4-B32D-DF0C553CCE4E}" srcOrd="1" destOrd="0" presId="urn:microsoft.com/office/officeart/2005/8/layout/hierarchy3"/>
    <dgm:cxn modelId="{F87DF542-718A-41F8-A875-773F23D4475B}" type="presParOf" srcId="{E7AC4E00-16B8-4C4A-813D-5DD3A27A5C25}" destId="{6B03CC47-3E20-4262-9FC0-7DA7B661099D}" srcOrd="0" destOrd="0" presId="urn:microsoft.com/office/officeart/2005/8/layout/hierarchy3"/>
    <dgm:cxn modelId="{64EE714D-3308-4465-BFE1-358860CC225A}" type="presParOf" srcId="{6B03CC47-3E20-4262-9FC0-7DA7B661099D}" destId="{475F5DC6-1833-40B0-88F8-877B1D4C0FBC}" srcOrd="0" destOrd="0" presId="urn:microsoft.com/office/officeart/2005/8/layout/hierarchy3"/>
    <dgm:cxn modelId="{E65DEE55-4AF0-416C-8E01-2D254B85037D}" type="presParOf" srcId="{475F5DC6-1833-40B0-88F8-877B1D4C0FBC}" destId="{10C9CE4A-C307-416A-8F8D-CAE5EB15DD26}" srcOrd="0" destOrd="0" presId="urn:microsoft.com/office/officeart/2005/8/layout/hierarchy3"/>
    <dgm:cxn modelId="{B1DAC73C-83B5-4DF8-AE24-D03FD1CD3404}" type="presParOf" srcId="{475F5DC6-1833-40B0-88F8-877B1D4C0FBC}" destId="{77B0DF05-2CCF-42B4-B32D-DF0C553CCE4E}" srcOrd="1" destOrd="0" presId="urn:microsoft.com/office/officeart/2005/8/layout/hierarchy3"/>
    <dgm:cxn modelId="{1928817B-AEF3-42E2-9D61-A3B2AB69DE13}" type="presParOf" srcId="{6B03CC47-3E20-4262-9FC0-7DA7B661099D}" destId="{B50C1C24-AA6A-4C9F-BD6A-7B715BD438D5}" srcOrd="1" destOrd="0" presId="urn:microsoft.com/office/officeart/2005/8/layout/hierarchy3"/>
    <dgm:cxn modelId="{93FAC258-4C71-40AE-BC3E-0B3C184392CA}" type="presParOf" srcId="{B50C1C24-AA6A-4C9F-BD6A-7B715BD438D5}" destId="{025BE29B-0EEF-47E9-B321-AE83B8A5FA40}" srcOrd="0" destOrd="0" presId="urn:microsoft.com/office/officeart/2005/8/layout/hierarchy3"/>
    <dgm:cxn modelId="{640F72E5-45D0-4899-BE75-ACBDC8C7C09F}" type="presParOf" srcId="{B50C1C24-AA6A-4C9F-BD6A-7B715BD438D5}" destId="{E102BBE9-A50C-40BB-978A-E72A07294EFF}" srcOrd="1" destOrd="0" presId="urn:microsoft.com/office/officeart/2005/8/layout/hierarchy3"/>
    <dgm:cxn modelId="{4F30039B-E134-4E6B-AAC2-EFBB7E308B89}" type="presParOf" srcId="{E7AC4E00-16B8-4C4A-813D-5DD3A27A5C25}" destId="{4AA70D86-FDEF-4B6A-9C20-97B98D0EC70C}" srcOrd="1" destOrd="0" presId="urn:microsoft.com/office/officeart/2005/8/layout/hierarchy3"/>
    <dgm:cxn modelId="{5427971B-50C9-4130-AD23-8C53477B5838}" type="presParOf" srcId="{4AA70D86-FDEF-4B6A-9C20-97B98D0EC70C}" destId="{91CCED24-D92E-4DDE-BF0D-5950C712F310}" srcOrd="0" destOrd="0" presId="urn:microsoft.com/office/officeart/2005/8/layout/hierarchy3"/>
    <dgm:cxn modelId="{4DCA15A1-40F0-48A5-931C-E76DAEABB04A}" type="presParOf" srcId="{91CCED24-D92E-4DDE-BF0D-5950C712F310}" destId="{FD0BEC06-61B9-410B-8C6A-587B1D162B95}" srcOrd="0" destOrd="0" presId="urn:microsoft.com/office/officeart/2005/8/layout/hierarchy3"/>
    <dgm:cxn modelId="{0F5A9056-17A3-4CEE-9B7B-44940DFC4A38}" type="presParOf" srcId="{91CCED24-D92E-4DDE-BF0D-5950C712F310}" destId="{7A058596-CB3D-4A1E-8F2F-BA7AE3761385}" srcOrd="1" destOrd="0" presId="urn:microsoft.com/office/officeart/2005/8/layout/hierarchy3"/>
    <dgm:cxn modelId="{CBF41CBD-0A06-4C9D-9BE7-D089788B63EF}" type="presParOf" srcId="{4AA70D86-FDEF-4B6A-9C20-97B98D0EC70C}" destId="{3AEF09EF-5BB9-442F-8AAA-271E2F7E7F7D}" srcOrd="1" destOrd="0" presId="urn:microsoft.com/office/officeart/2005/8/layout/hierarchy3"/>
    <dgm:cxn modelId="{63C277C2-DAA7-478C-A9D2-F07BFE61FF27}" type="presParOf" srcId="{3AEF09EF-5BB9-442F-8AAA-271E2F7E7F7D}" destId="{BDD84C4F-1A19-4161-A4EA-0F5FC11604F4}" srcOrd="0" destOrd="0" presId="urn:microsoft.com/office/officeart/2005/8/layout/hierarchy3"/>
    <dgm:cxn modelId="{B85A7470-5291-4BF1-85B7-9A767945DEA8}" type="presParOf" srcId="{3AEF09EF-5BB9-442F-8AAA-271E2F7E7F7D}" destId="{E7BFD0C3-8F0B-4FC4-BD56-77508BEC9D65}" srcOrd="1" destOrd="0" presId="urn:microsoft.com/office/officeart/2005/8/layout/hierarchy3"/>
    <dgm:cxn modelId="{25D19679-247D-49EB-AE2E-B847D52AE5C8}" type="presParOf" srcId="{3AEF09EF-5BB9-442F-8AAA-271E2F7E7F7D}" destId="{A6732E7F-A86A-4F51-8C61-32CE2D22F150}" srcOrd="2" destOrd="0" presId="urn:microsoft.com/office/officeart/2005/8/layout/hierarchy3"/>
    <dgm:cxn modelId="{B62B9071-31B6-432A-B473-BCE815326517}" type="presParOf" srcId="{3AEF09EF-5BB9-442F-8AAA-271E2F7E7F7D}" destId="{EB2714DB-9C49-47F3-9610-FD0F9CDC2388}" srcOrd="3" destOrd="0" presId="urn:microsoft.com/office/officeart/2005/8/layout/hierarchy3"/>
    <dgm:cxn modelId="{AFD3CE1F-9CA1-4058-A871-8F5DB3D2B6D4}" type="presParOf" srcId="{3AEF09EF-5BB9-442F-8AAA-271E2F7E7F7D}" destId="{BE135858-6AFC-4E9E-9A9A-340650E4A896}" srcOrd="4" destOrd="0" presId="urn:microsoft.com/office/officeart/2005/8/layout/hierarchy3"/>
    <dgm:cxn modelId="{DB85051F-DAB6-4364-9F33-3F64E8020581}" type="presParOf" srcId="{3AEF09EF-5BB9-442F-8AAA-271E2F7E7F7D}" destId="{81B528DE-3B4F-46A9-8E25-B6B0242476D4}" srcOrd="5" destOrd="0" presId="urn:microsoft.com/office/officeart/2005/8/layout/hierarchy3"/>
    <dgm:cxn modelId="{527CB99A-A929-46E5-A831-BFA228EF49C6}" type="presParOf" srcId="{3AEF09EF-5BB9-442F-8AAA-271E2F7E7F7D}" destId="{3B240BCA-753C-F548-8AD7-74691F24DDF8}" srcOrd="6" destOrd="0" presId="urn:microsoft.com/office/officeart/2005/8/layout/hierarchy3"/>
    <dgm:cxn modelId="{55F6668B-D564-4475-BA47-BE9747B5AFF0}" type="presParOf" srcId="{3AEF09EF-5BB9-442F-8AAA-271E2F7E7F7D}" destId="{6680C76A-2504-474E-8D4D-E1924DE3E87E}" srcOrd="7" destOrd="0" presId="urn:microsoft.com/office/officeart/2005/8/layout/hierarchy3"/>
    <dgm:cxn modelId="{2DBC4AD9-C166-43E6-AD42-75F7E5E836B5}" type="presParOf" srcId="{E7AC4E00-16B8-4C4A-813D-5DD3A27A5C25}" destId="{6CB6BAAE-98F9-4E07-85B2-68523EB33E73}" srcOrd="2" destOrd="0" presId="urn:microsoft.com/office/officeart/2005/8/layout/hierarchy3"/>
    <dgm:cxn modelId="{65B5EFA7-6EEE-421D-8A29-F94D271EC99B}" type="presParOf" srcId="{6CB6BAAE-98F9-4E07-85B2-68523EB33E73}" destId="{A281483C-F9E9-4E86-B4D0-DEE4C48DCDBD}" srcOrd="0" destOrd="0" presId="urn:microsoft.com/office/officeart/2005/8/layout/hierarchy3"/>
    <dgm:cxn modelId="{F9F2DD06-772E-4BAD-8C65-EF713891FFEB}" type="presParOf" srcId="{A281483C-F9E9-4E86-B4D0-DEE4C48DCDBD}" destId="{98CECECD-BFB4-437D-8579-712DEB84E8E5}" srcOrd="0" destOrd="0" presId="urn:microsoft.com/office/officeart/2005/8/layout/hierarchy3"/>
    <dgm:cxn modelId="{D6363EEC-432D-4CE6-B5BC-7C7DF50E5C9D}" type="presParOf" srcId="{A281483C-F9E9-4E86-B4D0-DEE4C48DCDBD}" destId="{7A59A6C1-BDD8-473F-8696-3411A3B35D51}" srcOrd="1" destOrd="0" presId="urn:microsoft.com/office/officeart/2005/8/layout/hierarchy3"/>
    <dgm:cxn modelId="{B06D23B6-F0B1-4307-948E-AB073AE1C746}" type="presParOf" srcId="{6CB6BAAE-98F9-4E07-85B2-68523EB33E73}" destId="{AB7B3C97-3E84-41FC-9ED0-21BF0BB16A20}" srcOrd="1" destOrd="0" presId="urn:microsoft.com/office/officeart/2005/8/layout/hierarchy3"/>
    <dgm:cxn modelId="{C86AC44E-4935-45EE-9EF1-C123E2F32709}" type="presParOf" srcId="{AB7B3C97-3E84-41FC-9ED0-21BF0BB16A20}" destId="{163E0F73-9C92-48D1-ADBC-7B516BA223FC}" srcOrd="0" destOrd="0" presId="urn:microsoft.com/office/officeart/2005/8/layout/hierarchy3"/>
    <dgm:cxn modelId="{1B4B6FB3-9AF1-4050-905B-760A280D9F64}" type="presParOf" srcId="{AB7B3C97-3E84-41FC-9ED0-21BF0BB16A20}" destId="{3FA3A07A-600D-4F70-A269-3A772090F4F8}" srcOrd="1" destOrd="0" presId="urn:microsoft.com/office/officeart/2005/8/layout/hierarchy3"/>
    <dgm:cxn modelId="{D6D5E4E1-CE56-4C9C-9E3F-B1901EBA53B0}" type="presParOf" srcId="{AB7B3C97-3E84-41FC-9ED0-21BF0BB16A20}" destId="{D38DE371-8AF3-4E59-91A2-391164AC08D4}" srcOrd="2" destOrd="0" presId="urn:microsoft.com/office/officeart/2005/8/layout/hierarchy3"/>
    <dgm:cxn modelId="{1BC53E12-B490-40D0-B1C0-2D0DDA57FD1E}" type="presParOf" srcId="{AB7B3C97-3E84-41FC-9ED0-21BF0BB16A20}" destId="{E635917C-827F-49B5-9CCF-E9C8829580BE}" srcOrd="3" destOrd="0" presId="urn:microsoft.com/office/officeart/2005/8/layout/hierarchy3"/>
    <dgm:cxn modelId="{8F2F9812-E4AA-4506-BAAF-EF5A8B936EEF}" type="presParOf" srcId="{E7AC4E00-16B8-4C4A-813D-5DD3A27A5C25}" destId="{DA98B1A0-BDB2-4C85-B290-DDF8B5365386}" srcOrd="3" destOrd="0" presId="urn:microsoft.com/office/officeart/2005/8/layout/hierarchy3"/>
    <dgm:cxn modelId="{24340E24-8DA5-4C2B-8C56-7F74A1BD15D0}" type="presParOf" srcId="{DA98B1A0-BDB2-4C85-B290-DDF8B5365386}" destId="{C79EC017-71C8-4740-9927-4DFAD4B6015E}" srcOrd="0" destOrd="0" presId="urn:microsoft.com/office/officeart/2005/8/layout/hierarchy3"/>
    <dgm:cxn modelId="{763DBD9F-E26A-4A3A-BD23-85C8A1735856}" type="presParOf" srcId="{C79EC017-71C8-4740-9927-4DFAD4B6015E}" destId="{7F775678-1E4B-4C45-BEB9-C1AE9A80E050}" srcOrd="0" destOrd="0" presId="urn:microsoft.com/office/officeart/2005/8/layout/hierarchy3"/>
    <dgm:cxn modelId="{A77A2D5B-73FC-4745-9D43-3EBF8A291AAF}" type="presParOf" srcId="{C79EC017-71C8-4740-9927-4DFAD4B6015E}" destId="{E92E387F-55A7-442F-95FA-2F7CEC46C7E7}" srcOrd="1" destOrd="0" presId="urn:microsoft.com/office/officeart/2005/8/layout/hierarchy3"/>
    <dgm:cxn modelId="{F53FF232-9135-4F5E-9F9F-F36E61B4D015}" type="presParOf" srcId="{DA98B1A0-BDB2-4C85-B290-DDF8B5365386}" destId="{A0C4B7E7-78EE-4B96-B069-9B8F5FCEB3B6}" srcOrd="1" destOrd="0" presId="urn:microsoft.com/office/officeart/2005/8/layout/hierarchy3"/>
    <dgm:cxn modelId="{A0C60C99-A976-40CA-925A-20ADC969AF51}" type="presParOf" srcId="{A0C4B7E7-78EE-4B96-B069-9B8F5FCEB3B6}" destId="{194C43E4-20AB-40E1-B9B5-D67523CCF016}" srcOrd="0" destOrd="0" presId="urn:microsoft.com/office/officeart/2005/8/layout/hierarchy3"/>
    <dgm:cxn modelId="{87833E6F-CFB2-4E25-B503-D58BD4EE45BB}" type="presParOf" srcId="{A0C4B7E7-78EE-4B96-B069-9B8F5FCEB3B6}" destId="{F392060E-5C83-433B-8677-085CE334A675}" srcOrd="1" destOrd="0" presId="urn:microsoft.com/office/officeart/2005/8/layout/hierarchy3"/>
    <dgm:cxn modelId="{04574F28-B0D2-4A6A-9A48-F960179525E9}" type="presParOf" srcId="{A0C4B7E7-78EE-4B96-B069-9B8F5FCEB3B6}" destId="{75D72E24-5B9B-4E20-8D0B-EE07349059C2}" srcOrd="2" destOrd="0" presId="urn:microsoft.com/office/officeart/2005/8/layout/hierarchy3"/>
    <dgm:cxn modelId="{1E0EC1EE-F39B-4714-9E39-1C745B39F5E5}" type="presParOf" srcId="{A0C4B7E7-78EE-4B96-B069-9B8F5FCEB3B6}" destId="{F6220191-6244-4E3D-98FF-7DDF473F1125}" srcOrd="3" destOrd="0" presId="urn:microsoft.com/office/officeart/2005/8/layout/hierarchy3"/>
    <dgm:cxn modelId="{31CF8836-A40B-4014-9944-FC8E37915754}" type="presParOf" srcId="{A0C4B7E7-78EE-4B96-B069-9B8F5FCEB3B6}" destId="{A0CF041E-21B6-4499-BE43-3B4240F043AD}" srcOrd="4" destOrd="0" presId="urn:microsoft.com/office/officeart/2005/8/layout/hierarchy3"/>
    <dgm:cxn modelId="{69FD8B7B-3BA1-4772-8DF6-814A9A96E9A2}" type="presParOf" srcId="{A0C4B7E7-78EE-4B96-B069-9B8F5FCEB3B6}" destId="{CBF17950-2879-45B4-8565-605345E0B875}" srcOrd="5" destOrd="0" presId="urn:microsoft.com/office/officeart/2005/8/layout/hierarchy3"/>
    <dgm:cxn modelId="{7E9D87B8-BD26-474E-BF6B-D0BAEAEBE298}" type="presParOf" srcId="{E7AC4E00-16B8-4C4A-813D-5DD3A27A5C25}" destId="{C76D69F0-F419-4351-BCC9-2ABF505E7D48}" srcOrd="4" destOrd="0" presId="urn:microsoft.com/office/officeart/2005/8/layout/hierarchy3"/>
    <dgm:cxn modelId="{D0D7D44D-0CB2-40A8-B3A2-944F7CAE6301}" type="presParOf" srcId="{C76D69F0-F419-4351-BCC9-2ABF505E7D48}" destId="{99D49AF4-B02A-42B4-9300-D3B446D3EF29}" srcOrd="0" destOrd="0" presId="urn:microsoft.com/office/officeart/2005/8/layout/hierarchy3"/>
    <dgm:cxn modelId="{F6252793-84EB-45AC-A4C7-FFE5212C0BC6}" type="presParOf" srcId="{99D49AF4-B02A-42B4-9300-D3B446D3EF29}" destId="{882EEA7C-6567-41D3-AC7A-3CD9A7ACE54F}" srcOrd="0" destOrd="0" presId="urn:microsoft.com/office/officeart/2005/8/layout/hierarchy3"/>
    <dgm:cxn modelId="{8199B9B2-2577-4CF9-BF8A-638D159355E7}" type="presParOf" srcId="{99D49AF4-B02A-42B4-9300-D3B446D3EF29}" destId="{08E3A631-3A9A-44E1-87C2-0359C12CD44D}" srcOrd="1" destOrd="0" presId="urn:microsoft.com/office/officeart/2005/8/layout/hierarchy3"/>
    <dgm:cxn modelId="{1DCABC4A-0F40-4273-8F4B-AF0505FEFCAA}" type="presParOf" srcId="{C76D69F0-F419-4351-BCC9-2ABF505E7D48}" destId="{D99D4460-D8E8-4F55-B792-617B24A9658C}" srcOrd="1" destOrd="0" presId="urn:microsoft.com/office/officeart/2005/8/layout/hierarchy3"/>
    <dgm:cxn modelId="{14AC86BB-6E09-4EF6-BE5E-9106C8DC32E4}" type="presParOf" srcId="{D99D4460-D8E8-4F55-B792-617B24A9658C}" destId="{B8B65F99-4000-4035-BE24-E8FB1FF4591A}" srcOrd="0" destOrd="0" presId="urn:microsoft.com/office/officeart/2005/8/layout/hierarchy3"/>
    <dgm:cxn modelId="{4B5D28A5-6195-42CD-A873-98C163C4F6C8}" type="presParOf" srcId="{D99D4460-D8E8-4F55-B792-617B24A9658C}" destId="{82F2A1FF-0837-4ED3-871F-481DFCF2640B}" srcOrd="1" destOrd="0" presId="urn:microsoft.com/office/officeart/2005/8/layout/hierarchy3"/>
    <dgm:cxn modelId="{31AC62FB-13E2-43E9-B99C-62B449682DB5}" type="presParOf" srcId="{D99D4460-D8E8-4F55-B792-617B24A9658C}" destId="{A176C06A-FADB-4481-9517-8F15611A8045}" srcOrd="2" destOrd="0" presId="urn:microsoft.com/office/officeart/2005/8/layout/hierarchy3"/>
    <dgm:cxn modelId="{7CC35EF8-82E6-4159-8E77-2B512EE3FB1E}" type="presParOf" srcId="{D99D4460-D8E8-4F55-B792-617B24A9658C}" destId="{EA6CAF17-5EDD-45E3-9C95-9E868E1D936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894798-971D-4C13-8210-69F2C7D90151}" type="doc">
      <dgm:prSet loTypeId="urn:microsoft.com/office/officeart/2005/8/layout/list1" loCatId="list" qsTypeId="urn:microsoft.com/office/officeart/2005/8/quickstyle/simple1" qsCatId="simple" csTypeId="urn:microsoft.com/office/officeart/2005/8/colors/colorful4" csCatId="colorful" phldr="1"/>
      <dgm:spPr/>
    </dgm:pt>
    <dgm:pt modelId="{6DA2A1A7-A61A-4287-BA38-B768E8182DFF}">
      <dgm:prSet phldrT="[Text]" custT="1"/>
      <dgm:spPr>
        <a:solidFill>
          <a:srgbClr val="42C1BD"/>
        </a:solidFill>
      </dgm:spPr>
      <dgm:t>
        <a:bodyPr/>
        <a:lstStyle/>
        <a:p>
          <a:r>
            <a:rPr lang="en-US" sz="1400" b="1" dirty="0"/>
            <a:t>CALPADS</a:t>
          </a:r>
        </a:p>
      </dgm:t>
    </dgm:pt>
    <dgm:pt modelId="{979B06AE-9502-4EB5-AA53-5B21ECBCB440}" type="parTrans" cxnId="{FE8CD2BF-08D8-4390-BB2A-727BCE82407F}">
      <dgm:prSet/>
      <dgm:spPr/>
      <dgm:t>
        <a:bodyPr/>
        <a:lstStyle/>
        <a:p>
          <a:endParaRPr lang="en-US" sz="1400"/>
        </a:p>
      </dgm:t>
    </dgm:pt>
    <dgm:pt modelId="{E84D8E90-9008-4D06-953B-639F3F4B4FE4}" type="sibTrans" cxnId="{FE8CD2BF-08D8-4390-BB2A-727BCE82407F}">
      <dgm:prSet/>
      <dgm:spPr/>
      <dgm:t>
        <a:bodyPr/>
        <a:lstStyle/>
        <a:p>
          <a:endParaRPr lang="en-US" sz="1400"/>
        </a:p>
      </dgm:t>
    </dgm:pt>
    <dgm:pt modelId="{70790AA7-F2DB-422F-94B5-881ECDA991C9}">
      <dgm:prSet phldrT="[Text]" custT="1"/>
      <dgm:spPr/>
      <dgm:t>
        <a:bodyPr/>
        <a:lstStyle/>
        <a:p>
          <a:r>
            <a:rPr lang="en-US" altLang="en-US" sz="1400" dirty="0"/>
            <a:t>CDE Notifications: </a:t>
          </a:r>
          <a:r>
            <a:rPr lang="en-US" altLang="en-US" sz="1400" dirty="0">
              <a:hlinkClick xmlns:r="http://schemas.openxmlformats.org/officeDocument/2006/relationships" r:id="rId1"/>
            </a:rPr>
            <a:t>http://www.cde.ca.gov/ds/sp/cl/listservs.asp</a:t>
          </a:r>
          <a:endParaRPr lang="en-US" sz="1400" dirty="0"/>
        </a:p>
      </dgm:t>
    </dgm:pt>
    <dgm:pt modelId="{463138CC-6667-4A8E-9ED7-3CE507C0ACF5}" type="parTrans" cxnId="{0903C406-0FFC-446D-AC53-9F2BED389883}">
      <dgm:prSet/>
      <dgm:spPr/>
      <dgm:t>
        <a:bodyPr/>
        <a:lstStyle/>
        <a:p>
          <a:endParaRPr lang="en-US" sz="1400"/>
        </a:p>
      </dgm:t>
    </dgm:pt>
    <dgm:pt modelId="{501C0CD3-4657-44A3-8055-85F8F5D266BC}" type="sibTrans" cxnId="{0903C406-0FFC-446D-AC53-9F2BED389883}">
      <dgm:prSet/>
      <dgm:spPr/>
      <dgm:t>
        <a:bodyPr/>
        <a:lstStyle/>
        <a:p>
          <a:endParaRPr lang="en-US" sz="1400"/>
        </a:p>
      </dgm:t>
    </dgm:pt>
    <dgm:pt modelId="{DA0AD457-2455-471F-9788-E56D7C0B6435}">
      <dgm:prSet phldrT="[Text]" custT="1"/>
      <dgm:spPr/>
      <dgm:t>
        <a:bodyPr/>
        <a:lstStyle/>
        <a:p>
          <a:r>
            <a:rPr lang="en-US" altLang="en-US" sz="1400" dirty="0"/>
            <a:t>Peer to Peer Support: </a:t>
          </a:r>
          <a:r>
            <a:rPr lang="en-US" altLang="en-US" sz="1400" dirty="0">
              <a:hlinkClick xmlns:r="http://schemas.openxmlformats.org/officeDocument/2006/relationships" r:id="rId2"/>
            </a:rPr>
            <a:t>http://csis.fcmat.org/Pages/Listserv.aspx</a:t>
          </a:r>
          <a:endParaRPr lang="en-US" sz="1400" dirty="0"/>
        </a:p>
      </dgm:t>
    </dgm:pt>
    <dgm:pt modelId="{B4612C47-682D-41EF-9AE6-8A42B0A643AE}" type="parTrans" cxnId="{B3CD0F2F-497C-4304-B01A-AFD93DBCB217}">
      <dgm:prSet/>
      <dgm:spPr/>
      <dgm:t>
        <a:bodyPr/>
        <a:lstStyle/>
        <a:p>
          <a:endParaRPr lang="en-US" sz="1400"/>
        </a:p>
      </dgm:t>
    </dgm:pt>
    <dgm:pt modelId="{C6940A68-4376-4124-8599-483EEE295A2E}" type="sibTrans" cxnId="{B3CD0F2F-497C-4304-B01A-AFD93DBCB217}">
      <dgm:prSet/>
      <dgm:spPr/>
      <dgm:t>
        <a:bodyPr/>
        <a:lstStyle/>
        <a:p>
          <a:endParaRPr lang="en-US" sz="1400"/>
        </a:p>
      </dgm:t>
    </dgm:pt>
    <dgm:pt modelId="{B16BC672-222B-405B-BE07-8C2423A440C0}">
      <dgm:prSet phldrT="[Text]" custT="1"/>
      <dgm:spPr>
        <a:solidFill>
          <a:srgbClr val="FF725C"/>
        </a:solidFill>
      </dgm:spPr>
      <dgm:t>
        <a:bodyPr/>
        <a:lstStyle/>
        <a:p>
          <a:r>
            <a:rPr lang="en-US" altLang="en-US" sz="1400" dirty="0"/>
            <a:t> </a:t>
          </a:r>
          <a:r>
            <a:rPr lang="en-US" altLang="en-US" sz="1400" b="1" dirty="0"/>
            <a:t>Other Systems</a:t>
          </a:r>
          <a:endParaRPr lang="en-US" sz="1400" b="1" dirty="0"/>
        </a:p>
      </dgm:t>
    </dgm:pt>
    <dgm:pt modelId="{DDA3C161-DD92-4082-B009-FEDCDA8017A6}" type="parTrans" cxnId="{1EED17A6-DA08-4051-8A47-AA01BAC85EED}">
      <dgm:prSet/>
      <dgm:spPr/>
      <dgm:t>
        <a:bodyPr/>
        <a:lstStyle/>
        <a:p>
          <a:endParaRPr lang="en-US" sz="1400"/>
        </a:p>
      </dgm:t>
    </dgm:pt>
    <dgm:pt modelId="{1BB1BFD6-F06D-4202-B328-20B6F5B81FF6}" type="sibTrans" cxnId="{1EED17A6-DA08-4051-8A47-AA01BAC85EED}">
      <dgm:prSet/>
      <dgm:spPr/>
      <dgm:t>
        <a:bodyPr/>
        <a:lstStyle/>
        <a:p>
          <a:endParaRPr lang="en-US" sz="1400"/>
        </a:p>
      </dgm:t>
    </dgm:pt>
    <dgm:pt modelId="{94232904-BEFE-4DB7-9EDA-7690CF03DFEA}">
      <dgm:prSet phldrT="[Text]" custT="1"/>
      <dgm:spPr>
        <a:noFill/>
      </dgm:spPr>
      <dgm:t>
        <a:bodyPr/>
        <a:lstStyle/>
        <a:p>
          <a:r>
            <a:rPr lang="en-US" sz="1400" dirty="0"/>
            <a:t>CAASSP:</a:t>
          </a:r>
        </a:p>
      </dgm:t>
    </dgm:pt>
    <dgm:pt modelId="{894AF26F-9978-4A07-9F2E-C2C781AA8187}" type="parTrans" cxnId="{400A3262-E5DB-47D2-82FC-E83ACFDF88FC}">
      <dgm:prSet/>
      <dgm:spPr/>
      <dgm:t>
        <a:bodyPr/>
        <a:lstStyle/>
        <a:p>
          <a:endParaRPr lang="en-US" sz="1400"/>
        </a:p>
      </dgm:t>
    </dgm:pt>
    <dgm:pt modelId="{487231CD-C2EC-495B-B4FB-A091B7BE0863}" type="sibTrans" cxnId="{400A3262-E5DB-47D2-82FC-E83ACFDF88FC}">
      <dgm:prSet/>
      <dgm:spPr/>
      <dgm:t>
        <a:bodyPr/>
        <a:lstStyle/>
        <a:p>
          <a:endParaRPr lang="en-US" sz="1400"/>
        </a:p>
      </dgm:t>
    </dgm:pt>
    <dgm:pt modelId="{2EDE480C-8398-425B-AFC8-544BD9D14B0A}">
      <dgm:prSet phldrT="[Text]" custT="1"/>
      <dgm:spPr>
        <a:noFill/>
      </dgm:spPr>
      <dgm:t>
        <a:bodyPr/>
        <a:lstStyle/>
        <a:p>
          <a:r>
            <a:rPr lang="en-US" sz="1400" dirty="0"/>
            <a:t>LCFF:</a:t>
          </a:r>
        </a:p>
      </dgm:t>
    </dgm:pt>
    <dgm:pt modelId="{39CA1446-23F8-4EEB-BEFF-7E9A9BBC5C49}" type="parTrans" cxnId="{CF13394D-EB38-4AA8-91D1-E0BD44E884FF}">
      <dgm:prSet/>
      <dgm:spPr/>
      <dgm:t>
        <a:bodyPr/>
        <a:lstStyle/>
        <a:p>
          <a:endParaRPr lang="en-US" sz="1400"/>
        </a:p>
      </dgm:t>
    </dgm:pt>
    <dgm:pt modelId="{068C5F4D-74F0-4A9A-A689-04014BB5E694}" type="sibTrans" cxnId="{CF13394D-EB38-4AA8-91D1-E0BD44E884FF}">
      <dgm:prSet/>
      <dgm:spPr/>
      <dgm:t>
        <a:bodyPr/>
        <a:lstStyle/>
        <a:p>
          <a:endParaRPr lang="en-US" sz="1400"/>
        </a:p>
      </dgm:t>
    </dgm:pt>
    <dgm:pt modelId="{C769B061-E3F1-459E-B450-FAD0495AD579}">
      <dgm:prSet phldrT="[Text]" custT="1"/>
      <dgm:spPr>
        <a:solidFill>
          <a:srgbClr val="C00000"/>
        </a:solidFill>
      </dgm:spPr>
      <dgm:t>
        <a:bodyPr/>
        <a:lstStyle/>
        <a:p>
          <a:r>
            <a:rPr lang="en-US" sz="1400" b="1" dirty="0"/>
            <a:t>California Education Technology Professional Association</a:t>
          </a:r>
        </a:p>
      </dgm:t>
    </dgm:pt>
    <dgm:pt modelId="{FF02F5D8-2213-4CB1-ACED-C232A378AB8C}" type="parTrans" cxnId="{80453A8F-87BB-4563-B2C9-89E2EDC9CD27}">
      <dgm:prSet/>
      <dgm:spPr/>
      <dgm:t>
        <a:bodyPr/>
        <a:lstStyle/>
        <a:p>
          <a:endParaRPr lang="en-US" sz="1400"/>
        </a:p>
      </dgm:t>
    </dgm:pt>
    <dgm:pt modelId="{9BC49A22-C7EA-4662-8CFC-F674623D5162}" type="sibTrans" cxnId="{80453A8F-87BB-4563-B2C9-89E2EDC9CD27}">
      <dgm:prSet/>
      <dgm:spPr/>
      <dgm:t>
        <a:bodyPr/>
        <a:lstStyle/>
        <a:p>
          <a:endParaRPr lang="en-US" sz="1400"/>
        </a:p>
      </dgm:t>
    </dgm:pt>
    <dgm:pt modelId="{B1AD63BA-32CD-4AEF-8F78-611F6F3B0A39}">
      <dgm:prSet phldrT="[Text]" custT="1"/>
      <dgm:spPr>
        <a:noFill/>
      </dgm:spPr>
      <dgm:t>
        <a:bodyPr/>
        <a:lstStyle/>
        <a:p>
          <a:r>
            <a:rPr lang="en-US" sz="1400" dirty="0">
              <a:hlinkClick xmlns:r="http://schemas.openxmlformats.org/officeDocument/2006/relationships" r:id="rId3"/>
            </a:rPr>
            <a:t>https://cetpa.net/</a:t>
          </a:r>
          <a:endParaRPr lang="en-US" sz="1400" b="1" dirty="0"/>
        </a:p>
      </dgm:t>
    </dgm:pt>
    <dgm:pt modelId="{2AA74E8C-9243-4817-BFEC-30F972AF7BBE}" type="parTrans" cxnId="{AB2F937B-0FE7-40B6-A6D8-B495F1E1BB8D}">
      <dgm:prSet/>
      <dgm:spPr/>
      <dgm:t>
        <a:bodyPr/>
        <a:lstStyle/>
        <a:p>
          <a:endParaRPr lang="en-US" sz="1400"/>
        </a:p>
      </dgm:t>
    </dgm:pt>
    <dgm:pt modelId="{7890E75E-634F-4ED5-852E-82F9CE6F480E}" type="sibTrans" cxnId="{AB2F937B-0FE7-40B6-A6D8-B495F1E1BB8D}">
      <dgm:prSet/>
      <dgm:spPr/>
      <dgm:t>
        <a:bodyPr/>
        <a:lstStyle/>
        <a:p>
          <a:endParaRPr lang="en-US" sz="1400"/>
        </a:p>
      </dgm:t>
    </dgm:pt>
    <dgm:pt modelId="{845348C5-EABD-41C0-B590-27C32FF53EFB}">
      <dgm:prSet phldrT="[Text]" custT="1"/>
      <dgm:spPr>
        <a:noFill/>
      </dgm:spPr>
      <dgm:t>
        <a:bodyPr/>
        <a:lstStyle/>
        <a:p>
          <a:r>
            <a:rPr lang="en-US" altLang="en-US" sz="1400" dirty="0">
              <a:hlinkClick xmlns:r="http://schemas.openxmlformats.org/officeDocument/2006/relationships" r:id="rId4"/>
            </a:rPr>
            <a:t>http://www.cde.ca.gov/ta/tg/sa/sbac-updates.asp</a:t>
          </a:r>
          <a:endParaRPr lang="en-US" sz="1400" dirty="0"/>
        </a:p>
      </dgm:t>
    </dgm:pt>
    <dgm:pt modelId="{B4DD9E47-DB55-4FD5-B29E-EB9E6EBE606F}" type="parTrans" cxnId="{ABE20325-63E5-463B-AF0A-1A47CCC9C356}">
      <dgm:prSet/>
      <dgm:spPr/>
      <dgm:t>
        <a:bodyPr/>
        <a:lstStyle/>
        <a:p>
          <a:endParaRPr lang="en-US" sz="1400"/>
        </a:p>
      </dgm:t>
    </dgm:pt>
    <dgm:pt modelId="{671FD605-FF65-4346-B43F-D2AE308C0DD8}" type="sibTrans" cxnId="{ABE20325-63E5-463B-AF0A-1A47CCC9C356}">
      <dgm:prSet/>
      <dgm:spPr/>
      <dgm:t>
        <a:bodyPr/>
        <a:lstStyle/>
        <a:p>
          <a:endParaRPr lang="en-US" sz="1400"/>
        </a:p>
      </dgm:t>
    </dgm:pt>
    <dgm:pt modelId="{5FB0B463-C4FE-45E1-829E-EF58C6D8D026}">
      <dgm:prSet phldrT="[Text]" custT="1"/>
      <dgm:spPr>
        <a:noFill/>
      </dgm:spPr>
      <dgm:t>
        <a:bodyPr/>
        <a:lstStyle/>
        <a:p>
          <a:r>
            <a:rPr lang="en-US" altLang="en-US" sz="1400" dirty="0">
              <a:hlinkClick xmlns:r="http://schemas.openxmlformats.org/officeDocument/2006/relationships" r:id="rId5"/>
            </a:rPr>
            <a:t>http://www.cde.ca.gov/fg/aa/lc/</a:t>
          </a:r>
          <a:endParaRPr lang="en-US" sz="1400" dirty="0"/>
        </a:p>
      </dgm:t>
    </dgm:pt>
    <dgm:pt modelId="{FB805F44-F703-4CEF-9CD9-4CED32918B8F}" type="parTrans" cxnId="{71A20115-0C00-4F9A-BA9F-A7546CA7AFD8}">
      <dgm:prSet/>
      <dgm:spPr/>
      <dgm:t>
        <a:bodyPr/>
        <a:lstStyle/>
        <a:p>
          <a:endParaRPr lang="en-US" sz="1400"/>
        </a:p>
      </dgm:t>
    </dgm:pt>
    <dgm:pt modelId="{7B35E9CB-190E-4526-B199-D582A09B965D}" type="sibTrans" cxnId="{71A20115-0C00-4F9A-BA9F-A7546CA7AFD8}">
      <dgm:prSet/>
      <dgm:spPr/>
      <dgm:t>
        <a:bodyPr/>
        <a:lstStyle/>
        <a:p>
          <a:endParaRPr lang="en-US" sz="1400"/>
        </a:p>
      </dgm:t>
    </dgm:pt>
    <dgm:pt modelId="{F505B376-5B0B-44C6-9B6E-B14A5174A839}" type="pres">
      <dgm:prSet presAssocID="{EF894798-971D-4C13-8210-69F2C7D90151}" presName="linear" presStyleCnt="0">
        <dgm:presLayoutVars>
          <dgm:dir/>
          <dgm:animLvl val="lvl"/>
          <dgm:resizeHandles val="exact"/>
        </dgm:presLayoutVars>
      </dgm:prSet>
      <dgm:spPr/>
    </dgm:pt>
    <dgm:pt modelId="{B0A48AD1-D949-451D-82F0-15CEFEDB9A88}" type="pres">
      <dgm:prSet presAssocID="{6DA2A1A7-A61A-4287-BA38-B768E8182DFF}" presName="parentLin" presStyleCnt="0"/>
      <dgm:spPr/>
    </dgm:pt>
    <dgm:pt modelId="{C839CD29-C1D3-4AF9-9B44-ABDADBF07658}" type="pres">
      <dgm:prSet presAssocID="{6DA2A1A7-A61A-4287-BA38-B768E8182DFF}" presName="parentLeftMargin" presStyleLbl="node1" presStyleIdx="0" presStyleCnt="3"/>
      <dgm:spPr/>
    </dgm:pt>
    <dgm:pt modelId="{AFB3C38C-7D8B-4E68-8CC0-66F8C2BB1881}" type="pres">
      <dgm:prSet presAssocID="{6DA2A1A7-A61A-4287-BA38-B768E8182DFF}" presName="parentText" presStyleLbl="node1" presStyleIdx="0" presStyleCnt="3" custScaleX="117857">
        <dgm:presLayoutVars>
          <dgm:chMax val="0"/>
          <dgm:bulletEnabled val="1"/>
        </dgm:presLayoutVars>
      </dgm:prSet>
      <dgm:spPr/>
    </dgm:pt>
    <dgm:pt modelId="{25F2A0F8-CF6C-4D21-B70A-A326840031F7}" type="pres">
      <dgm:prSet presAssocID="{6DA2A1A7-A61A-4287-BA38-B768E8182DFF}" presName="negativeSpace" presStyleCnt="0"/>
      <dgm:spPr/>
    </dgm:pt>
    <dgm:pt modelId="{D104D8ED-A902-404E-9D09-D3A32D5D2BA8}" type="pres">
      <dgm:prSet presAssocID="{6DA2A1A7-A61A-4287-BA38-B768E8182DFF}" presName="childText" presStyleLbl="conFgAcc1" presStyleIdx="0" presStyleCnt="3">
        <dgm:presLayoutVars>
          <dgm:bulletEnabled val="1"/>
        </dgm:presLayoutVars>
      </dgm:prSet>
      <dgm:spPr/>
    </dgm:pt>
    <dgm:pt modelId="{1153E9AE-FC06-46A1-9FCC-060EBB312C5B}" type="pres">
      <dgm:prSet presAssocID="{E84D8E90-9008-4D06-953B-639F3F4B4FE4}" presName="spaceBetweenRectangles" presStyleCnt="0"/>
      <dgm:spPr/>
    </dgm:pt>
    <dgm:pt modelId="{3A0AC102-90F1-4457-84B3-B96A58B7E77F}" type="pres">
      <dgm:prSet presAssocID="{B16BC672-222B-405B-BE07-8C2423A440C0}" presName="parentLin" presStyleCnt="0"/>
      <dgm:spPr/>
    </dgm:pt>
    <dgm:pt modelId="{807090FF-3637-4144-A004-AAE7FA2D9D90}" type="pres">
      <dgm:prSet presAssocID="{B16BC672-222B-405B-BE07-8C2423A440C0}" presName="parentLeftMargin" presStyleLbl="node1" presStyleIdx="0" presStyleCnt="3"/>
      <dgm:spPr/>
    </dgm:pt>
    <dgm:pt modelId="{08FA5925-672C-408A-A7C2-44184169A9DC}" type="pres">
      <dgm:prSet presAssocID="{B16BC672-222B-405B-BE07-8C2423A440C0}" presName="parentText" presStyleLbl="node1" presStyleIdx="1" presStyleCnt="3" custScaleX="117857">
        <dgm:presLayoutVars>
          <dgm:chMax val="0"/>
          <dgm:bulletEnabled val="1"/>
        </dgm:presLayoutVars>
      </dgm:prSet>
      <dgm:spPr/>
    </dgm:pt>
    <dgm:pt modelId="{09CEA62A-9714-44F7-A530-805348140500}" type="pres">
      <dgm:prSet presAssocID="{B16BC672-222B-405B-BE07-8C2423A440C0}" presName="negativeSpace" presStyleCnt="0"/>
      <dgm:spPr/>
    </dgm:pt>
    <dgm:pt modelId="{36483A38-6A83-447F-BD04-FE9D8B75C1C8}" type="pres">
      <dgm:prSet presAssocID="{B16BC672-222B-405B-BE07-8C2423A440C0}" presName="childText" presStyleLbl="conFgAcc1" presStyleIdx="1" presStyleCnt="3">
        <dgm:presLayoutVars>
          <dgm:bulletEnabled val="1"/>
        </dgm:presLayoutVars>
      </dgm:prSet>
      <dgm:spPr/>
    </dgm:pt>
    <dgm:pt modelId="{F9521532-1B9C-4E51-8E6C-2E0C91868FD7}" type="pres">
      <dgm:prSet presAssocID="{1BB1BFD6-F06D-4202-B328-20B6F5B81FF6}" presName="spaceBetweenRectangles" presStyleCnt="0"/>
      <dgm:spPr/>
    </dgm:pt>
    <dgm:pt modelId="{75BDCF54-13C1-486C-BF7E-1067362BF3CD}" type="pres">
      <dgm:prSet presAssocID="{C769B061-E3F1-459E-B450-FAD0495AD579}" presName="parentLin" presStyleCnt="0"/>
      <dgm:spPr/>
    </dgm:pt>
    <dgm:pt modelId="{508153F0-DF3C-442B-B00D-9D1CE24E2ED6}" type="pres">
      <dgm:prSet presAssocID="{C769B061-E3F1-459E-B450-FAD0495AD579}" presName="parentLeftMargin" presStyleLbl="node1" presStyleIdx="1" presStyleCnt="3"/>
      <dgm:spPr/>
    </dgm:pt>
    <dgm:pt modelId="{78EAA150-F7F9-490A-8673-A270F1750898}" type="pres">
      <dgm:prSet presAssocID="{C769B061-E3F1-459E-B450-FAD0495AD579}" presName="parentText" presStyleLbl="node1" presStyleIdx="2" presStyleCnt="3" custScaleX="117857">
        <dgm:presLayoutVars>
          <dgm:chMax val="0"/>
          <dgm:bulletEnabled val="1"/>
        </dgm:presLayoutVars>
      </dgm:prSet>
      <dgm:spPr/>
    </dgm:pt>
    <dgm:pt modelId="{64752C4D-12E2-4B07-BCFA-60E66EE824B3}" type="pres">
      <dgm:prSet presAssocID="{C769B061-E3F1-459E-B450-FAD0495AD579}" presName="negativeSpace" presStyleCnt="0"/>
      <dgm:spPr/>
    </dgm:pt>
    <dgm:pt modelId="{5E2382E1-9C99-4362-815D-B1EF41AF00FF}" type="pres">
      <dgm:prSet presAssocID="{C769B061-E3F1-459E-B450-FAD0495AD579}" presName="childText" presStyleLbl="conFgAcc1" presStyleIdx="2" presStyleCnt="3">
        <dgm:presLayoutVars>
          <dgm:bulletEnabled val="1"/>
        </dgm:presLayoutVars>
      </dgm:prSet>
      <dgm:spPr/>
    </dgm:pt>
  </dgm:ptLst>
  <dgm:cxnLst>
    <dgm:cxn modelId="{03999B04-808D-4795-9C33-EEF91D32E586}" type="presOf" srcId="{B1AD63BA-32CD-4AEF-8F78-611F6F3B0A39}" destId="{5E2382E1-9C99-4362-815D-B1EF41AF00FF}" srcOrd="0" destOrd="0" presId="urn:microsoft.com/office/officeart/2005/8/layout/list1"/>
    <dgm:cxn modelId="{0903C406-0FFC-446D-AC53-9F2BED389883}" srcId="{6DA2A1A7-A61A-4287-BA38-B768E8182DFF}" destId="{70790AA7-F2DB-422F-94B5-881ECDA991C9}" srcOrd="0" destOrd="0" parTransId="{463138CC-6667-4A8E-9ED7-3CE507C0ACF5}" sibTransId="{501C0CD3-4657-44A3-8055-85F8F5D266BC}"/>
    <dgm:cxn modelId="{C33D9414-E7D6-46F5-8FDD-48551A0775AB}" type="presOf" srcId="{C769B061-E3F1-459E-B450-FAD0495AD579}" destId="{508153F0-DF3C-442B-B00D-9D1CE24E2ED6}" srcOrd="0" destOrd="0" presId="urn:microsoft.com/office/officeart/2005/8/layout/list1"/>
    <dgm:cxn modelId="{71A20115-0C00-4F9A-BA9F-A7546CA7AFD8}" srcId="{2EDE480C-8398-425B-AFC8-544BD9D14B0A}" destId="{5FB0B463-C4FE-45E1-829E-EF58C6D8D026}" srcOrd="0" destOrd="0" parTransId="{FB805F44-F703-4CEF-9CD9-4CED32918B8F}" sibTransId="{7B35E9CB-190E-4526-B199-D582A09B965D}"/>
    <dgm:cxn modelId="{ABE20325-63E5-463B-AF0A-1A47CCC9C356}" srcId="{94232904-BEFE-4DB7-9EDA-7690CF03DFEA}" destId="{845348C5-EABD-41C0-B590-27C32FF53EFB}" srcOrd="0" destOrd="0" parTransId="{B4DD9E47-DB55-4FD5-B29E-EB9E6EBE606F}" sibTransId="{671FD605-FF65-4346-B43F-D2AE308C0DD8}"/>
    <dgm:cxn modelId="{EFCCE027-FAC5-4FBF-BB77-0FD56EB03568}" type="presOf" srcId="{70790AA7-F2DB-422F-94B5-881ECDA991C9}" destId="{D104D8ED-A902-404E-9D09-D3A32D5D2BA8}" srcOrd="0" destOrd="0" presId="urn:microsoft.com/office/officeart/2005/8/layout/list1"/>
    <dgm:cxn modelId="{67B40529-7589-4C24-9B12-FC21CD926CAA}" type="presOf" srcId="{C769B061-E3F1-459E-B450-FAD0495AD579}" destId="{78EAA150-F7F9-490A-8673-A270F1750898}" srcOrd="1" destOrd="0" presId="urn:microsoft.com/office/officeart/2005/8/layout/list1"/>
    <dgm:cxn modelId="{B3CD0F2F-497C-4304-B01A-AFD93DBCB217}" srcId="{6DA2A1A7-A61A-4287-BA38-B768E8182DFF}" destId="{DA0AD457-2455-471F-9788-E56D7C0B6435}" srcOrd="1" destOrd="0" parTransId="{B4612C47-682D-41EF-9AE6-8A42B0A643AE}" sibTransId="{C6940A68-4376-4124-8599-483EEE295A2E}"/>
    <dgm:cxn modelId="{D6DDAD35-3C08-4093-9A1F-D4EE6DCB2458}" type="presOf" srcId="{B16BC672-222B-405B-BE07-8C2423A440C0}" destId="{08FA5925-672C-408A-A7C2-44184169A9DC}" srcOrd="1" destOrd="0" presId="urn:microsoft.com/office/officeart/2005/8/layout/list1"/>
    <dgm:cxn modelId="{F2832838-EB61-4D99-B7FF-07DDEA82D289}" type="presOf" srcId="{94232904-BEFE-4DB7-9EDA-7690CF03DFEA}" destId="{36483A38-6A83-447F-BD04-FE9D8B75C1C8}" srcOrd="0" destOrd="0" presId="urn:microsoft.com/office/officeart/2005/8/layout/list1"/>
    <dgm:cxn modelId="{CF13394D-EB38-4AA8-91D1-E0BD44E884FF}" srcId="{B16BC672-222B-405B-BE07-8C2423A440C0}" destId="{2EDE480C-8398-425B-AFC8-544BD9D14B0A}" srcOrd="1" destOrd="0" parTransId="{39CA1446-23F8-4EEB-BEFF-7E9A9BBC5C49}" sibTransId="{068C5F4D-74F0-4A9A-A689-04014BB5E694}"/>
    <dgm:cxn modelId="{1C964A60-B493-4C52-8B5D-D26AF7A36AC3}" type="presOf" srcId="{6DA2A1A7-A61A-4287-BA38-B768E8182DFF}" destId="{C839CD29-C1D3-4AF9-9B44-ABDADBF07658}" srcOrd="0" destOrd="0" presId="urn:microsoft.com/office/officeart/2005/8/layout/list1"/>
    <dgm:cxn modelId="{400A3262-E5DB-47D2-82FC-E83ACFDF88FC}" srcId="{B16BC672-222B-405B-BE07-8C2423A440C0}" destId="{94232904-BEFE-4DB7-9EDA-7690CF03DFEA}" srcOrd="0" destOrd="0" parTransId="{894AF26F-9978-4A07-9F2E-C2C781AA8187}" sibTransId="{487231CD-C2EC-495B-B4FB-A091B7BE0863}"/>
    <dgm:cxn modelId="{AB2F937B-0FE7-40B6-A6D8-B495F1E1BB8D}" srcId="{C769B061-E3F1-459E-B450-FAD0495AD579}" destId="{B1AD63BA-32CD-4AEF-8F78-611F6F3B0A39}" srcOrd="0" destOrd="0" parTransId="{2AA74E8C-9243-4817-BFEC-30F972AF7BBE}" sibTransId="{7890E75E-634F-4ED5-852E-82F9CE6F480E}"/>
    <dgm:cxn modelId="{CCB16180-A067-4B3D-A34B-B77BE7C89F69}" type="presOf" srcId="{B16BC672-222B-405B-BE07-8C2423A440C0}" destId="{807090FF-3637-4144-A004-AAE7FA2D9D90}" srcOrd="0" destOrd="0" presId="urn:microsoft.com/office/officeart/2005/8/layout/list1"/>
    <dgm:cxn modelId="{80453A8F-87BB-4563-B2C9-89E2EDC9CD27}" srcId="{EF894798-971D-4C13-8210-69F2C7D90151}" destId="{C769B061-E3F1-459E-B450-FAD0495AD579}" srcOrd="2" destOrd="0" parTransId="{FF02F5D8-2213-4CB1-ACED-C232A378AB8C}" sibTransId="{9BC49A22-C7EA-4662-8CFC-F674623D5162}"/>
    <dgm:cxn modelId="{D089CA8F-1E88-429E-B25A-86AFB6FA7CB2}" type="presOf" srcId="{845348C5-EABD-41C0-B590-27C32FF53EFB}" destId="{36483A38-6A83-447F-BD04-FE9D8B75C1C8}" srcOrd="0" destOrd="1" presId="urn:microsoft.com/office/officeart/2005/8/layout/list1"/>
    <dgm:cxn modelId="{1EED17A6-DA08-4051-8A47-AA01BAC85EED}" srcId="{EF894798-971D-4C13-8210-69F2C7D90151}" destId="{B16BC672-222B-405B-BE07-8C2423A440C0}" srcOrd="1" destOrd="0" parTransId="{DDA3C161-DD92-4082-B009-FEDCDA8017A6}" sibTransId="{1BB1BFD6-F06D-4202-B328-20B6F5B81FF6}"/>
    <dgm:cxn modelId="{E08059A7-9EDD-4E05-B98E-40BA3A85DA9F}" type="presOf" srcId="{DA0AD457-2455-471F-9788-E56D7C0B6435}" destId="{D104D8ED-A902-404E-9D09-D3A32D5D2BA8}" srcOrd="0" destOrd="1" presId="urn:microsoft.com/office/officeart/2005/8/layout/list1"/>
    <dgm:cxn modelId="{6F58FEAF-3D6D-4B9C-B722-CFEB3B4A4600}" type="presOf" srcId="{EF894798-971D-4C13-8210-69F2C7D90151}" destId="{F505B376-5B0B-44C6-9B6E-B14A5174A839}" srcOrd="0" destOrd="0" presId="urn:microsoft.com/office/officeart/2005/8/layout/list1"/>
    <dgm:cxn modelId="{FE8CD2BF-08D8-4390-BB2A-727BCE82407F}" srcId="{EF894798-971D-4C13-8210-69F2C7D90151}" destId="{6DA2A1A7-A61A-4287-BA38-B768E8182DFF}" srcOrd="0" destOrd="0" parTransId="{979B06AE-9502-4EB5-AA53-5B21ECBCB440}" sibTransId="{E84D8E90-9008-4D06-953B-639F3F4B4FE4}"/>
    <dgm:cxn modelId="{773B69EA-ABBE-4763-89D7-79A7D300ED09}" type="presOf" srcId="{2EDE480C-8398-425B-AFC8-544BD9D14B0A}" destId="{36483A38-6A83-447F-BD04-FE9D8B75C1C8}" srcOrd="0" destOrd="2" presId="urn:microsoft.com/office/officeart/2005/8/layout/list1"/>
    <dgm:cxn modelId="{DAB5ABF4-BB4B-4883-997C-C5FCF9DB74C2}" type="presOf" srcId="{5FB0B463-C4FE-45E1-829E-EF58C6D8D026}" destId="{36483A38-6A83-447F-BD04-FE9D8B75C1C8}" srcOrd="0" destOrd="3" presId="urn:microsoft.com/office/officeart/2005/8/layout/list1"/>
    <dgm:cxn modelId="{397CD6FA-8240-44E0-A368-9B7EFCF37DFC}" type="presOf" srcId="{6DA2A1A7-A61A-4287-BA38-B768E8182DFF}" destId="{AFB3C38C-7D8B-4E68-8CC0-66F8C2BB1881}" srcOrd="1" destOrd="0" presId="urn:microsoft.com/office/officeart/2005/8/layout/list1"/>
    <dgm:cxn modelId="{5C275ACC-ADB6-439B-B65D-CA07D809733D}" type="presParOf" srcId="{F505B376-5B0B-44C6-9B6E-B14A5174A839}" destId="{B0A48AD1-D949-451D-82F0-15CEFEDB9A88}" srcOrd="0" destOrd="0" presId="urn:microsoft.com/office/officeart/2005/8/layout/list1"/>
    <dgm:cxn modelId="{29DFBFC5-668E-4682-96EA-83A906428D12}" type="presParOf" srcId="{B0A48AD1-D949-451D-82F0-15CEFEDB9A88}" destId="{C839CD29-C1D3-4AF9-9B44-ABDADBF07658}" srcOrd="0" destOrd="0" presId="urn:microsoft.com/office/officeart/2005/8/layout/list1"/>
    <dgm:cxn modelId="{3E03F041-0DD9-48D6-B997-B4099C31FF74}" type="presParOf" srcId="{B0A48AD1-D949-451D-82F0-15CEFEDB9A88}" destId="{AFB3C38C-7D8B-4E68-8CC0-66F8C2BB1881}" srcOrd="1" destOrd="0" presId="urn:microsoft.com/office/officeart/2005/8/layout/list1"/>
    <dgm:cxn modelId="{BC3737E8-8B9D-4E1D-A956-E401FDCFBDAE}" type="presParOf" srcId="{F505B376-5B0B-44C6-9B6E-B14A5174A839}" destId="{25F2A0F8-CF6C-4D21-B70A-A326840031F7}" srcOrd="1" destOrd="0" presId="urn:microsoft.com/office/officeart/2005/8/layout/list1"/>
    <dgm:cxn modelId="{79587EAB-BA23-4AE0-8778-A5098083C239}" type="presParOf" srcId="{F505B376-5B0B-44C6-9B6E-B14A5174A839}" destId="{D104D8ED-A902-404E-9D09-D3A32D5D2BA8}" srcOrd="2" destOrd="0" presId="urn:microsoft.com/office/officeart/2005/8/layout/list1"/>
    <dgm:cxn modelId="{970E1A12-BBF3-41E6-A174-7550EAC761AE}" type="presParOf" srcId="{F505B376-5B0B-44C6-9B6E-B14A5174A839}" destId="{1153E9AE-FC06-46A1-9FCC-060EBB312C5B}" srcOrd="3" destOrd="0" presId="urn:microsoft.com/office/officeart/2005/8/layout/list1"/>
    <dgm:cxn modelId="{CCE271C7-2266-4F14-BDE4-37208BDB4CF3}" type="presParOf" srcId="{F505B376-5B0B-44C6-9B6E-B14A5174A839}" destId="{3A0AC102-90F1-4457-84B3-B96A58B7E77F}" srcOrd="4" destOrd="0" presId="urn:microsoft.com/office/officeart/2005/8/layout/list1"/>
    <dgm:cxn modelId="{0785D9A5-A12D-42A7-B43A-DEE4430AC476}" type="presParOf" srcId="{3A0AC102-90F1-4457-84B3-B96A58B7E77F}" destId="{807090FF-3637-4144-A004-AAE7FA2D9D90}" srcOrd="0" destOrd="0" presId="urn:microsoft.com/office/officeart/2005/8/layout/list1"/>
    <dgm:cxn modelId="{ADF043B3-814F-4C48-9050-1659177E576D}" type="presParOf" srcId="{3A0AC102-90F1-4457-84B3-B96A58B7E77F}" destId="{08FA5925-672C-408A-A7C2-44184169A9DC}" srcOrd="1" destOrd="0" presId="urn:microsoft.com/office/officeart/2005/8/layout/list1"/>
    <dgm:cxn modelId="{A2B2DCA8-7A0D-4E75-B340-728416BFE8C6}" type="presParOf" srcId="{F505B376-5B0B-44C6-9B6E-B14A5174A839}" destId="{09CEA62A-9714-44F7-A530-805348140500}" srcOrd="5" destOrd="0" presId="urn:microsoft.com/office/officeart/2005/8/layout/list1"/>
    <dgm:cxn modelId="{AB723E51-975F-4809-A12D-E480B6AE06EF}" type="presParOf" srcId="{F505B376-5B0B-44C6-9B6E-B14A5174A839}" destId="{36483A38-6A83-447F-BD04-FE9D8B75C1C8}" srcOrd="6" destOrd="0" presId="urn:microsoft.com/office/officeart/2005/8/layout/list1"/>
    <dgm:cxn modelId="{850D3D86-66DE-4666-8DBD-9419F1432725}" type="presParOf" srcId="{F505B376-5B0B-44C6-9B6E-B14A5174A839}" destId="{F9521532-1B9C-4E51-8E6C-2E0C91868FD7}" srcOrd="7" destOrd="0" presId="urn:microsoft.com/office/officeart/2005/8/layout/list1"/>
    <dgm:cxn modelId="{40964A2E-3707-4A3F-815E-C5174D4C8A92}" type="presParOf" srcId="{F505B376-5B0B-44C6-9B6E-B14A5174A839}" destId="{75BDCF54-13C1-486C-BF7E-1067362BF3CD}" srcOrd="8" destOrd="0" presId="urn:microsoft.com/office/officeart/2005/8/layout/list1"/>
    <dgm:cxn modelId="{E60A8987-88DB-4DEA-B426-B8A61FB1011D}" type="presParOf" srcId="{75BDCF54-13C1-486C-BF7E-1067362BF3CD}" destId="{508153F0-DF3C-442B-B00D-9D1CE24E2ED6}" srcOrd="0" destOrd="0" presId="urn:microsoft.com/office/officeart/2005/8/layout/list1"/>
    <dgm:cxn modelId="{1701B8AE-2AC2-4A61-B1BC-2B9F11D54D13}" type="presParOf" srcId="{75BDCF54-13C1-486C-BF7E-1067362BF3CD}" destId="{78EAA150-F7F9-490A-8673-A270F1750898}" srcOrd="1" destOrd="0" presId="urn:microsoft.com/office/officeart/2005/8/layout/list1"/>
    <dgm:cxn modelId="{DA77D971-A510-4980-8E8F-9B89B796BB58}" type="presParOf" srcId="{F505B376-5B0B-44C6-9B6E-B14A5174A839}" destId="{64752C4D-12E2-4B07-BCFA-60E66EE824B3}" srcOrd="9" destOrd="0" presId="urn:microsoft.com/office/officeart/2005/8/layout/list1"/>
    <dgm:cxn modelId="{F19E641A-07E7-41AF-BA8F-E59ED6198219}" type="presParOf" srcId="{F505B376-5B0B-44C6-9B6E-B14A5174A839}" destId="{5E2382E1-9C99-4362-815D-B1EF41AF00F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76197"/>
          <a:ext cx="1980029" cy="612492"/>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Black"/>
            </a:rPr>
            <a:t>CALPADS Intro</a:t>
          </a:r>
          <a:endParaRPr lang="en-US" sz="1800" kern="1200" dirty="0">
            <a:solidFill>
              <a:schemeClr val="bg1"/>
            </a:solidFill>
          </a:endParaRPr>
        </a:p>
      </dsp:txBody>
      <dsp:txXfrm>
        <a:off x="17939" y="94136"/>
        <a:ext cx="1944151" cy="576614"/>
      </dsp:txXfrm>
    </dsp:sp>
    <dsp:sp modelId="{590E7029-C9B2-481B-BA5A-2C3C0C1970E7}">
      <dsp:nvSpPr>
        <dsp:cNvPr id="0" name=""/>
        <dsp:cNvSpPr/>
      </dsp:nvSpPr>
      <dsp:spPr>
        <a:xfrm>
          <a:off x="198002" y="688690"/>
          <a:ext cx="197014" cy="507160"/>
        </a:xfrm>
        <a:custGeom>
          <a:avLst/>
          <a:gdLst/>
          <a:ahLst/>
          <a:cxnLst/>
          <a:rect l="0" t="0" r="0" b="0"/>
          <a:pathLst>
            <a:path>
              <a:moveTo>
                <a:pt x="0" y="0"/>
              </a:moveTo>
              <a:lnTo>
                <a:pt x="0" y="507160"/>
              </a:lnTo>
              <a:lnTo>
                <a:pt x="197014" y="5071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395017" y="891770"/>
          <a:ext cx="1606959" cy="608160"/>
        </a:xfrm>
        <a:prstGeom prst="roundRect">
          <a:avLst>
            <a:gd name="adj" fmla="val 10000"/>
          </a:avLst>
        </a:prstGeom>
        <a:solidFill>
          <a:srgbClr val="AFC5AF">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dirty="0">
              <a:solidFill>
                <a:schemeClr val="tx1"/>
              </a:solidFill>
            </a:rPr>
            <a:t>Data Coordinator Orientation</a:t>
          </a:r>
          <a:endParaRPr lang="en-US" sz="1300" b="1" kern="1200" dirty="0">
            <a:solidFill>
              <a:schemeClr val="tx1"/>
            </a:solidFill>
          </a:endParaRPr>
        </a:p>
      </dsp:txBody>
      <dsp:txXfrm>
        <a:off x="412829" y="909582"/>
        <a:ext cx="1571335" cy="572536"/>
      </dsp:txXfrm>
    </dsp:sp>
    <dsp:sp modelId="{2A107175-FE0D-48E9-B1E6-F78A8861E760}">
      <dsp:nvSpPr>
        <dsp:cNvPr id="0" name=""/>
        <dsp:cNvSpPr/>
      </dsp:nvSpPr>
      <dsp:spPr>
        <a:xfrm>
          <a:off x="2292657" y="74315"/>
          <a:ext cx="1937230" cy="6251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a:rPr>
            <a:t>CALPADS</a:t>
          </a:r>
          <a:endParaRPr lang="en-US" sz="1800" kern="1200" dirty="0"/>
        </a:p>
      </dsp:txBody>
      <dsp:txXfrm>
        <a:off x="2310968" y="92626"/>
        <a:ext cx="1900608" cy="588549"/>
      </dsp:txXfrm>
    </dsp:sp>
    <dsp:sp modelId="{166A563D-EBF5-4B94-A19E-FD8C217212C0}">
      <dsp:nvSpPr>
        <dsp:cNvPr id="0" name=""/>
        <dsp:cNvSpPr/>
      </dsp:nvSpPr>
      <dsp:spPr>
        <a:xfrm>
          <a:off x="2486380" y="699486"/>
          <a:ext cx="193723" cy="468878"/>
        </a:xfrm>
        <a:custGeom>
          <a:avLst/>
          <a:gdLst/>
          <a:ahLst/>
          <a:cxnLst/>
          <a:rect l="0" t="0" r="0" b="0"/>
          <a:pathLst>
            <a:path>
              <a:moveTo>
                <a:pt x="0" y="0"/>
              </a:moveTo>
              <a:lnTo>
                <a:pt x="0" y="468878"/>
              </a:lnTo>
              <a:lnTo>
                <a:pt x="193723" y="468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680103" y="855779"/>
          <a:ext cx="1606959" cy="6251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CALPADS Basics</a:t>
          </a:r>
        </a:p>
      </dsp:txBody>
      <dsp:txXfrm>
        <a:off x="2698414" y="874090"/>
        <a:ext cx="1570337" cy="588549"/>
      </dsp:txXfrm>
    </dsp:sp>
    <dsp:sp modelId="{76FC1566-7BD6-408D-B551-8DE3303DCB94}">
      <dsp:nvSpPr>
        <dsp:cNvPr id="0" name=""/>
        <dsp:cNvSpPr/>
      </dsp:nvSpPr>
      <dsp:spPr>
        <a:xfrm>
          <a:off x="2486380" y="699486"/>
          <a:ext cx="193723" cy="1278796"/>
        </a:xfrm>
        <a:custGeom>
          <a:avLst/>
          <a:gdLst/>
          <a:ahLst/>
          <a:cxnLst/>
          <a:rect l="0" t="0" r="0" b="0"/>
          <a:pathLst>
            <a:path>
              <a:moveTo>
                <a:pt x="0" y="0"/>
              </a:moveTo>
              <a:lnTo>
                <a:pt x="0" y="1278796"/>
              </a:lnTo>
              <a:lnTo>
                <a:pt x="193723" y="1278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680103" y="1556840"/>
          <a:ext cx="1606959" cy="8428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Fall-1 Data Population (Student Profile)</a:t>
          </a:r>
        </a:p>
      </dsp:txBody>
      <dsp:txXfrm>
        <a:off x="2704790" y="1581527"/>
        <a:ext cx="1557585" cy="793512"/>
      </dsp:txXfrm>
    </dsp:sp>
    <dsp:sp modelId="{5F4FE63E-D045-4FE0-BED7-AC233FA05BC5}">
      <dsp:nvSpPr>
        <dsp:cNvPr id="0" name=""/>
        <dsp:cNvSpPr/>
      </dsp:nvSpPr>
      <dsp:spPr>
        <a:xfrm>
          <a:off x="2486380" y="699486"/>
          <a:ext cx="193723" cy="2277976"/>
        </a:xfrm>
        <a:custGeom>
          <a:avLst/>
          <a:gdLst/>
          <a:ahLst/>
          <a:cxnLst/>
          <a:rect l="0" t="0" r="0" b="0"/>
          <a:pathLst>
            <a:path>
              <a:moveTo>
                <a:pt x="0" y="0"/>
              </a:moveTo>
              <a:lnTo>
                <a:pt x="0" y="2277976"/>
              </a:lnTo>
              <a:lnTo>
                <a:pt x="193723" y="22779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680103" y="2556020"/>
          <a:ext cx="1606959" cy="8428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Fall-2 Data Population</a:t>
          </a:r>
        </a:p>
      </dsp:txBody>
      <dsp:txXfrm>
        <a:off x="2704790" y="2580707"/>
        <a:ext cx="1557585" cy="793512"/>
      </dsp:txXfrm>
    </dsp:sp>
    <dsp:sp modelId="{9E6FFCEF-14C4-4F2A-8F10-F03942A96040}">
      <dsp:nvSpPr>
        <dsp:cNvPr id="0" name=""/>
        <dsp:cNvSpPr/>
      </dsp:nvSpPr>
      <dsp:spPr>
        <a:xfrm>
          <a:off x="2486380" y="699486"/>
          <a:ext cx="193723" cy="3302007"/>
        </a:xfrm>
        <a:custGeom>
          <a:avLst/>
          <a:gdLst/>
          <a:ahLst/>
          <a:cxnLst/>
          <a:rect l="0" t="0" r="0" b="0"/>
          <a:pathLst>
            <a:path>
              <a:moveTo>
                <a:pt x="0" y="0"/>
              </a:moveTo>
              <a:lnTo>
                <a:pt x="0" y="3302007"/>
              </a:lnTo>
              <a:lnTo>
                <a:pt x="193723" y="33020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680103" y="3635603"/>
          <a:ext cx="1642149" cy="7317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 1-4 Data Population</a:t>
          </a:r>
        </a:p>
      </dsp:txBody>
      <dsp:txXfrm>
        <a:off x="2701536" y="3657036"/>
        <a:ext cx="1599283" cy="688915"/>
      </dsp:txXfrm>
    </dsp:sp>
    <dsp:sp modelId="{D28F4D2B-4D8C-4E79-A3B1-345270D64899}">
      <dsp:nvSpPr>
        <dsp:cNvPr id="0" name=""/>
        <dsp:cNvSpPr/>
      </dsp:nvSpPr>
      <dsp:spPr>
        <a:xfrm>
          <a:off x="4542473" y="74315"/>
          <a:ext cx="1764420" cy="625171"/>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Arial Black"/>
            </a:rPr>
            <a:t>Data Privacy</a:t>
          </a:r>
          <a:endParaRPr lang="en-US" sz="1800" b="1" kern="1200" dirty="0"/>
        </a:p>
      </dsp:txBody>
      <dsp:txXfrm>
        <a:off x="4560784" y="92626"/>
        <a:ext cx="1727798" cy="588549"/>
      </dsp:txXfrm>
    </dsp:sp>
    <dsp:sp modelId="{FEDE4DAC-20DE-4C50-BB04-8D8E833DE45A}">
      <dsp:nvSpPr>
        <dsp:cNvPr id="0" name=""/>
        <dsp:cNvSpPr/>
      </dsp:nvSpPr>
      <dsp:spPr>
        <a:xfrm>
          <a:off x="4718915" y="699486"/>
          <a:ext cx="150644" cy="479943"/>
        </a:xfrm>
        <a:custGeom>
          <a:avLst/>
          <a:gdLst/>
          <a:ahLst/>
          <a:cxnLst/>
          <a:rect l="0" t="0" r="0" b="0"/>
          <a:pathLst>
            <a:path>
              <a:moveTo>
                <a:pt x="0" y="0"/>
              </a:moveTo>
              <a:lnTo>
                <a:pt x="0" y="479943"/>
              </a:lnTo>
              <a:lnTo>
                <a:pt x="150644" y="4799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4869560" y="870314"/>
          <a:ext cx="1630426" cy="618231"/>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dirty="0">
              <a:solidFill>
                <a:schemeClr val="tx1"/>
              </a:solidFill>
              <a:latin typeface="+mn-lt"/>
            </a:rPr>
            <a:t>LEA Admin </a:t>
          </a:r>
          <a:r>
            <a:rPr lang="en-US" sz="1300" b="0" kern="1200" dirty="0">
              <a:solidFill>
                <a:schemeClr val="tx1"/>
              </a:solidFill>
            </a:rPr>
            <a:t>Data Privacy</a:t>
          </a:r>
        </a:p>
      </dsp:txBody>
      <dsp:txXfrm>
        <a:off x="4887667" y="888421"/>
        <a:ext cx="1594212" cy="582017"/>
      </dsp:txXfrm>
    </dsp:sp>
    <dsp:sp modelId="{41B5A6EE-3AC8-4175-8E14-AF465DEA0655}">
      <dsp:nvSpPr>
        <dsp:cNvPr id="0" name=""/>
        <dsp:cNvSpPr/>
      </dsp:nvSpPr>
      <dsp:spPr>
        <a:xfrm>
          <a:off x="4718915" y="699486"/>
          <a:ext cx="176442" cy="1243402"/>
        </a:xfrm>
        <a:custGeom>
          <a:avLst/>
          <a:gdLst/>
          <a:ahLst/>
          <a:cxnLst/>
          <a:rect l="0" t="0" r="0" b="0"/>
          <a:pathLst>
            <a:path>
              <a:moveTo>
                <a:pt x="0" y="0"/>
              </a:moveTo>
              <a:lnTo>
                <a:pt x="0" y="1243402"/>
              </a:lnTo>
              <a:lnTo>
                <a:pt x="176442" y="12434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4895357" y="1630304"/>
          <a:ext cx="1634957" cy="6251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prstClr val="black">
                  <a:hueOff val="0"/>
                  <a:satOff val="0"/>
                  <a:lumOff val="0"/>
                  <a:alphaOff val="0"/>
                </a:prstClr>
              </a:solidFill>
              <a:latin typeface="Tahoma"/>
              <a:ea typeface="+mn-ea"/>
              <a:cs typeface="+mn-cs"/>
            </a:rPr>
            <a:t>SELPA Data Privacy</a:t>
          </a:r>
        </a:p>
      </dsp:txBody>
      <dsp:txXfrm>
        <a:off x="4913668" y="1648615"/>
        <a:ext cx="1598335" cy="588549"/>
      </dsp:txXfrm>
    </dsp:sp>
    <dsp:sp modelId="{5FE69C41-8302-4ED9-B1A7-D79F37FF95A6}">
      <dsp:nvSpPr>
        <dsp:cNvPr id="0" name=""/>
        <dsp:cNvSpPr/>
      </dsp:nvSpPr>
      <dsp:spPr>
        <a:xfrm>
          <a:off x="6619479" y="74315"/>
          <a:ext cx="1996008" cy="625171"/>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Data Collections</a:t>
          </a:r>
        </a:p>
      </dsp:txBody>
      <dsp:txXfrm>
        <a:off x="6637790" y="92626"/>
        <a:ext cx="1959386" cy="588549"/>
      </dsp:txXfrm>
    </dsp:sp>
    <dsp:sp modelId="{28202B14-6AC1-4BB3-9DAE-4338390CA4B2}">
      <dsp:nvSpPr>
        <dsp:cNvPr id="0" name=""/>
        <dsp:cNvSpPr/>
      </dsp:nvSpPr>
      <dsp:spPr>
        <a:xfrm>
          <a:off x="6819080" y="699486"/>
          <a:ext cx="199600" cy="615118"/>
        </a:xfrm>
        <a:custGeom>
          <a:avLst/>
          <a:gdLst/>
          <a:ahLst/>
          <a:cxnLst/>
          <a:rect l="0" t="0" r="0" b="0"/>
          <a:pathLst>
            <a:path>
              <a:moveTo>
                <a:pt x="0" y="0"/>
              </a:moveTo>
              <a:lnTo>
                <a:pt x="0" y="615118"/>
              </a:lnTo>
              <a:lnTo>
                <a:pt x="199600" y="6151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018681" y="855779"/>
          <a:ext cx="1596807" cy="9176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045558" y="882656"/>
        <a:ext cx="1543053" cy="863897"/>
      </dsp:txXfrm>
    </dsp:sp>
    <dsp:sp modelId="{A7778865-4877-4310-A7B6-119D0E6097AB}">
      <dsp:nvSpPr>
        <dsp:cNvPr id="0" name=""/>
        <dsp:cNvSpPr/>
      </dsp:nvSpPr>
      <dsp:spPr>
        <a:xfrm>
          <a:off x="6819080" y="699486"/>
          <a:ext cx="199600" cy="1802205"/>
        </a:xfrm>
        <a:custGeom>
          <a:avLst/>
          <a:gdLst/>
          <a:ahLst/>
          <a:cxnLst/>
          <a:rect l="0" t="0" r="0" b="0"/>
          <a:pathLst>
            <a:path>
              <a:moveTo>
                <a:pt x="0" y="0"/>
              </a:moveTo>
              <a:lnTo>
                <a:pt x="0" y="1802205"/>
              </a:lnTo>
              <a:lnTo>
                <a:pt x="199600" y="18022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018681" y="1929723"/>
          <a:ext cx="1596807" cy="11439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Data Population</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052186" y="1963228"/>
        <a:ext cx="1529797" cy="1076928"/>
      </dsp:txXfrm>
    </dsp:sp>
    <dsp:sp modelId="{DF13BE71-12D8-4C6D-98B0-E887EFA96535}">
      <dsp:nvSpPr>
        <dsp:cNvPr id="0" name=""/>
        <dsp:cNvSpPr/>
      </dsp:nvSpPr>
      <dsp:spPr>
        <a:xfrm>
          <a:off x="6819080" y="699486"/>
          <a:ext cx="199600" cy="3261699"/>
        </a:xfrm>
        <a:custGeom>
          <a:avLst/>
          <a:gdLst/>
          <a:ahLst/>
          <a:cxnLst/>
          <a:rect l="0" t="0" r="0" b="0"/>
          <a:pathLst>
            <a:path>
              <a:moveTo>
                <a:pt x="0" y="0"/>
              </a:moveTo>
              <a:lnTo>
                <a:pt x="0" y="3261699"/>
              </a:lnTo>
              <a:lnTo>
                <a:pt x="199600" y="32616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018681" y="3229954"/>
          <a:ext cx="1596807" cy="14624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2 &amp; 3 Reporting and Certification</a:t>
          </a:r>
        </a:p>
        <a:p>
          <a:pPr marL="114300" lvl="1" indent="-114300" algn="ctr" defTabSz="577850">
            <a:lnSpc>
              <a:spcPct val="90000"/>
            </a:lnSpc>
            <a:spcBef>
              <a:spcPct val="0"/>
            </a:spcBef>
            <a:spcAft>
              <a:spcPct val="15000"/>
            </a:spcAft>
            <a:buChar char="•"/>
          </a:pPr>
          <a:r>
            <a:rPr lang="en-US" sz="1300" kern="1200" dirty="0"/>
            <a:t>EOY 1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061515" y="3272788"/>
        <a:ext cx="1511139" cy="1376794"/>
      </dsp:txXfrm>
    </dsp:sp>
    <dsp:sp modelId="{BA2FC38C-5A59-41BB-B2FE-C9C8C019FE92}">
      <dsp:nvSpPr>
        <dsp:cNvPr id="0" name=""/>
        <dsp:cNvSpPr/>
      </dsp:nvSpPr>
      <dsp:spPr>
        <a:xfrm>
          <a:off x="8928073" y="74315"/>
          <a:ext cx="1710493" cy="625171"/>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Advanced</a:t>
          </a:r>
        </a:p>
      </dsp:txBody>
      <dsp:txXfrm>
        <a:off x="8946384" y="92626"/>
        <a:ext cx="1673871" cy="588549"/>
      </dsp:txXfrm>
    </dsp:sp>
    <dsp:sp modelId="{BA3C272B-145C-4833-A8A5-4153CCFEF045}">
      <dsp:nvSpPr>
        <dsp:cNvPr id="0" name=""/>
        <dsp:cNvSpPr/>
      </dsp:nvSpPr>
      <dsp:spPr>
        <a:xfrm>
          <a:off x="9099123" y="699486"/>
          <a:ext cx="171049" cy="468878"/>
        </a:xfrm>
        <a:custGeom>
          <a:avLst/>
          <a:gdLst/>
          <a:ahLst/>
          <a:cxnLst/>
          <a:rect l="0" t="0" r="0" b="0"/>
          <a:pathLst>
            <a:path>
              <a:moveTo>
                <a:pt x="0" y="0"/>
              </a:moveTo>
              <a:lnTo>
                <a:pt x="0" y="468878"/>
              </a:lnTo>
              <a:lnTo>
                <a:pt x="171049" y="468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270172" y="855779"/>
          <a:ext cx="1626385" cy="6251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CALPADS Documentation</a:t>
          </a:r>
        </a:p>
      </dsp:txBody>
      <dsp:txXfrm>
        <a:off x="9288483" y="874090"/>
        <a:ext cx="1589763" cy="588549"/>
      </dsp:txXfrm>
    </dsp:sp>
    <dsp:sp modelId="{F8CBB1BE-349E-4466-BC3E-29C3A0C28C59}">
      <dsp:nvSpPr>
        <dsp:cNvPr id="0" name=""/>
        <dsp:cNvSpPr/>
      </dsp:nvSpPr>
      <dsp:spPr>
        <a:xfrm>
          <a:off x="9099123" y="699486"/>
          <a:ext cx="171049" cy="1250342"/>
        </a:xfrm>
        <a:custGeom>
          <a:avLst/>
          <a:gdLst/>
          <a:ahLst/>
          <a:cxnLst/>
          <a:rect l="0" t="0" r="0" b="0"/>
          <a:pathLst>
            <a:path>
              <a:moveTo>
                <a:pt x="0" y="0"/>
              </a:moveTo>
              <a:lnTo>
                <a:pt x="0" y="1250342"/>
              </a:lnTo>
              <a:lnTo>
                <a:pt x="171049" y="1250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270172" y="1637243"/>
          <a:ext cx="1626385" cy="6251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Troubleshooting CALPADS Errors</a:t>
          </a:r>
        </a:p>
      </dsp:txBody>
      <dsp:txXfrm>
        <a:off x="9288483" y="1655554"/>
        <a:ext cx="1589763" cy="588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824520" y="2232"/>
          <a:ext cx="6961558" cy="1526975"/>
        </a:xfrm>
        <a:prstGeom prst="homePlate">
          <a:avLst/>
        </a:prstGeom>
        <a:solidFill>
          <a:srgbClr val="F4ECE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46C1BD"/>
              </a:solidFill>
            </a:rPr>
            <a:t>Local Control Funding Formula (LCFF)</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2013 - Governs school financing, provided for local decision-making, and measuring school progress broadly.</a:t>
          </a:r>
        </a:p>
      </dsp:txBody>
      <dsp:txXfrm rot="10800000">
        <a:off x="1206264" y="2232"/>
        <a:ext cx="6579814" cy="1526975"/>
      </dsp:txXfrm>
    </dsp:sp>
    <dsp:sp modelId="{097EB100-04AC-4F87-B299-66000192466D}">
      <dsp:nvSpPr>
        <dsp:cNvPr id="0" name=""/>
        <dsp:cNvSpPr/>
      </dsp:nvSpPr>
      <dsp:spPr>
        <a:xfrm>
          <a:off x="462575" y="309375"/>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824520" y="1801652"/>
          <a:ext cx="6961558" cy="1648637"/>
        </a:xfrm>
        <a:prstGeom prst="homePlate">
          <a:avLst/>
        </a:prstGeom>
        <a:solidFill>
          <a:srgbClr val="F0EBF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735D"/>
              </a:solidFill>
            </a:rPr>
            <a:t>Every Student Succeeds Act (ESSA)</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2015 – Reauthorization of the Elementary and Secondary Education Act (ESEA), replaced NCLB.</a:t>
          </a:r>
        </a:p>
        <a:p>
          <a:pPr marL="171450" lvl="1" indent="-171450" algn="l" defTabSz="800100">
            <a:lnSpc>
              <a:spcPct val="90000"/>
            </a:lnSpc>
            <a:spcBef>
              <a:spcPct val="0"/>
            </a:spcBef>
            <a:spcAft>
              <a:spcPct val="15000"/>
            </a:spcAft>
            <a:buChar char="•"/>
          </a:pPr>
          <a:r>
            <a:rPr lang="en-US" sz="1800" b="0" i="0" u="none" strike="noStrike" kern="1200" dirty="0">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kern="1200" dirty="0">
            <a:solidFill>
              <a:schemeClr val="tx1">
                <a:lumMod val="75000"/>
                <a:lumOff val="25000"/>
              </a:schemeClr>
            </a:solidFill>
          </a:endParaRPr>
        </a:p>
      </dsp:txBody>
      <dsp:txXfrm rot="10800000">
        <a:off x="1236679" y="1801652"/>
        <a:ext cx="6549399" cy="1648637"/>
      </dsp:txXfrm>
    </dsp:sp>
    <dsp:sp modelId="{E8674CAA-04B4-4E13-9F4C-02711627F086}">
      <dsp:nvSpPr>
        <dsp:cNvPr id="0" name=""/>
        <dsp:cNvSpPr/>
      </dsp:nvSpPr>
      <dsp:spPr>
        <a:xfrm>
          <a:off x="462575" y="2169626"/>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824520" y="3722735"/>
          <a:ext cx="6961558" cy="1217035"/>
        </a:xfrm>
        <a:prstGeom prst="homePlate">
          <a:avLst/>
        </a:prstGeom>
        <a:solidFill>
          <a:srgbClr val="EFF1FA"/>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555FAD"/>
              </a:solidFill>
            </a:rPr>
            <a:t>No Child Left Behind (NCLB)</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2002 - </a:t>
          </a:r>
          <a:r>
            <a:rPr lang="en-US" sz="1800" b="0" i="0" u="none" kern="1200" dirty="0">
              <a:solidFill>
                <a:schemeClr val="tx1">
                  <a:lumMod val="75000"/>
                  <a:lumOff val="25000"/>
                </a:schemeClr>
              </a:solidFill>
            </a:rPr>
            <a:t>Put measures in place to expose achievement gaps among traditionally underserved students and their peers. </a:t>
          </a:r>
          <a:endParaRPr lang="en-US" sz="1800" kern="1200" dirty="0">
            <a:solidFill>
              <a:schemeClr val="tx1">
                <a:lumMod val="75000"/>
                <a:lumOff val="25000"/>
              </a:schemeClr>
            </a:solidFill>
          </a:endParaRPr>
        </a:p>
      </dsp:txBody>
      <dsp:txXfrm rot="10800000">
        <a:off x="1128779" y="3722735"/>
        <a:ext cx="6657299" cy="1217035"/>
      </dsp:txXfrm>
    </dsp:sp>
    <dsp:sp modelId="{16FC6082-1341-4E0F-ACC1-74A1EB95FFF2}">
      <dsp:nvSpPr>
        <dsp:cNvPr id="0" name=""/>
        <dsp:cNvSpPr/>
      </dsp:nvSpPr>
      <dsp:spPr>
        <a:xfrm>
          <a:off x="462575" y="3874908"/>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09841-F7EC-4F50-8D87-7419E2E09D94}">
      <dsp:nvSpPr>
        <dsp:cNvPr id="0" name=""/>
        <dsp:cNvSpPr/>
      </dsp:nvSpPr>
      <dsp:spPr>
        <a:xfrm>
          <a:off x="0" y="4854050"/>
          <a:ext cx="10287000" cy="0"/>
        </a:xfrm>
        <a:prstGeom prst="lin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C59E7-344A-4C74-93E5-B7A4ACBB8851}">
      <dsp:nvSpPr>
        <dsp:cNvPr id="0" name=""/>
        <dsp:cNvSpPr/>
      </dsp:nvSpPr>
      <dsp:spPr>
        <a:xfrm>
          <a:off x="0" y="3626178"/>
          <a:ext cx="10287000" cy="0"/>
        </a:xfrm>
        <a:prstGeom prst="lin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1EE6FF-0014-43CB-B581-6EEA90D4DDA3}">
      <dsp:nvSpPr>
        <dsp:cNvPr id="0" name=""/>
        <dsp:cNvSpPr/>
      </dsp:nvSpPr>
      <dsp:spPr>
        <a:xfrm>
          <a:off x="0" y="2398306"/>
          <a:ext cx="10287000" cy="0"/>
        </a:xfrm>
        <a:prstGeom prst="lin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25349-581C-4C93-B32E-43EA730E5297}">
      <dsp:nvSpPr>
        <dsp:cNvPr id="0" name=""/>
        <dsp:cNvSpPr/>
      </dsp:nvSpPr>
      <dsp:spPr>
        <a:xfrm>
          <a:off x="0" y="1170434"/>
          <a:ext cx="10287000" cy="0"/>
        </a:xfrm>
        <a:prstGeom prst="lin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524FD-CA01-4DD9-AC53-4C766B63C56B}">
      <dsp:nvSpPr>
        <dsp:cNvPr id="0" name=""/>
        <dsp:cNvSpPr/>
      </dsp:nvSpPr>
      <dsp:spPr>
        <a:xfrm>
          <a:off x="2674619" y="1032"/>
          <a:ext cx="7612380" cy="1169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34290" bIns="34290" numCol="1" spcCol="1270" anchor="ctr" anchorCtr="0">
          <a:noAutofit/>
        </a:bodyPr>
        <a:lstStyle/>
        <a:p>
          <a:pPr marL="0" lvl="0" indent="0" algn="l" defTabSz="800100">
            <a:lnSpc>
              <a:spcPct val="90000"/>
            </a:lnSpc>
            <a:spcBef>
              <a:spcPct val="0"/>
            </a:spcBef>
            <a:spcAft>
              <a:spcPct val="35000"/>
            </a:spcAft>
            <a:buNone/>
          </a:pPr>
          <a:r>
            <a:rPr lang="en-US" sz="1800" b="1" kern="1200" dirty="0"/>
            <a:t>California Longitudinal Pupil Achievement Data System</a:t>
          </a:r>
        </a:p>
      </dsp:txBody>
      <dsp:txXfrm>
        <a:off x="2674619" y="1032"/>
        <a:ext cx="7612380" cy="1169401"/>
      </dsp:txXfrm>
    </dsp:sp>
    <dsp:sp modelId="{3FB52102-4E67-478E-A804-A83078486818}">
      <dsp:nvSpPr>
        <dsp:cNvPr id="0" name=""/>
        <dsp:cNvSpPr/>
      </dsp:nvSpPr>
      <dsp:spPr>
        <a:xfrm>
          <a:off x="0" y="1032"/>
          <a:ext cx="2674620" cy="1169401"/>
        </a:xfrm>
        <a:prstGeom prst="round2SameRect">
          <a:avLst>
            <a:gd name="adj1" fmla="val 16670"/>
            <a:gd name="adj2" fmla="val 0"/>
          </a:avLst>
        </a:prstGeom>
        <a:solidFill>
          <a:srgbClr val="F4ECEF"/>
        </a:solidFill>
        <a:ln w="635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555FAD"/>
              </a:solidFill>
              <a:effectLst>
                <a:outerShdw blurRad="50800" dist="38100" dir="2700000" algn="tl" rotWithShape="0">
                  <a:prstClr val="black">
                    <a:alpha val="40000"/>
                  </a:prstClr>
                </a:outerShdw>
              </a:effectLst>
            </a:rPr>
            <a:t>CALPADS</a:t>
          </a:r>
          <a:endParaRPr lang="en-US" sz="1400" b="1" kern="1200" dirty="0">
            <a:solidFill>
              <a:srgbClr val="555FAD"/>
            </a:solidFill>
            <a:effectLst>
              <a:outerShdw blurRad="50800" dist="38100" dir="2700000" algn="tl" rotWithShape="0">
                <a:prstClr val="black">
                  <a:alpha val="40000"/>
                </a:prstClr>
              </a:outerShdw>
            </a:effectLst>
          </a:endParaRPr>
        </a:p>
      </dsp:txBody>
      <dsp:txXfrm>
        <a:off x="57096" y="58128"/>
        <a:ext cx="2560428" cy="1112305"/>
      </dsp:txXfrm>
    </dsp:sp>
    <dsp:sp modelId="{CBBDBDC6-27C1-44FB-AF9B-886F111FA084}">
      <dsp:nvSpPr>
        <dsp:cNvPr id="0" name=""/>
        <dsp:cNvSpPr/>
      </dsp:nvSpPr>
      <dsp:spPr>
        <a:xfrm>
          <a:off x="2674619" y="1228904"/>
          <a:ext cx="7612380" cy="1169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34290" bIns="34290" numCol="1" spcCol="1270" anchor="ctr" anchorCtr="0">
          <a:noAutofit/>
        </a:bodyPr>
        <a:lstStyle/>
        <a:p>
          <a:pPr marL="0" lvl="0" indent="0" algn="l" defTabSz="800100">
            <a:lnSpc>
              <a:spcPct val="90000"/>
            </a:lnSpc>
            <a:spcBef>
              <a:spcPct val="0"/>
            </a:spcBef>
            <a:spcAft>
              <a:spcPct val="35000"/>
            </a:spcAft>
            <a:buNone/>
          </a:pPr>
          <a:r>
            <a:rPr lang="en-US" sz="1800" b="1" kern="1200" dirty="0"/>
            <a:t>California Basic Educational Data System – Online Reporting Application</a:t>
          </a:r>
        </a:p>
      </dsp:txBody>
      <dsp:txXfrm>
        <a:off x="2674619" y="1228904"/>
        <a:ext cx="7612380" cy="1169401"/>
      </dsp:txXfrm>
    </dsp:sp>
    <dsp:sp modelId="{9DC5A28A-B52B-447F-B4E8-669B703F9C59}">
      <dsp:nvSpPr>
        <dsp:cNvPr id="0" name=""/>
        <dsp:cNvSpPr/>
      </dsp:nvSpPr>
      <dsp:spPr>
        <a:xfrm>
          <a:off x="0" y="1228904"/>
          <a:ext cx="2674620" cy="1169401"/>
        </a:xfrm>
        <a:prstGeom prst="round2SameRect">
          <a:avLst>
            <a:gd name="adj1" fmla="val 16670"/>
            <a:gd name="adj2" fmla="val 0"/>
          </a:avLst>
        </a:prstGeom>
        <a:solidFill>
          <a:srgbClr val="EFF1FA"/>
        </a:solidFill>
        <a:ln w="635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E7864"/>
              </a:solidFill>
              <a:effectLst>
                <a:outerShdw blurRad="50800" dist="38100" dir="2700000" algn="tl" rotWithShape="0">
                  <a:prstClr val="black">
                    <a:alpha val="40000"/>
                  </a:prstClr>
                </a:outerShdw>
              </a:effectLst>
            </a:rPr>
            <a:t>CBEDS-ORA</a:t>
          </a:r>
        </a:p>
      </dsp:txBody>
      <dsp:txXfrm>
        <a:off x="57096" y="1286000"/>
        <a:ext cx="2560428" cy="1112305"/>
      </dsp:txXfrm>
    </dsp:sp>
    <dsp:sp modelId="{2C524F72-D307-422D-843E-5C21CE8B9619}">
      <dsp:nvSpPr>
        <dsp:cNvPr id="0" name=""/>
        <dsp:cNvSpPr/>
      </dsp:nvSpPr>
      <dsp:spPr>
        <a:xfrm>
          <a:off x="2674619" y="2456776"/>
          <a:ext cx="7612380" cy="1169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34290" bIns="34290" numCol="1" spcCol="1270" anchor="ctr" anchorCtr="0">
          <a:noAutofit/>
        </a:bodyPr>
        <a:lstStyle/>
        <a:p>
          <a:pPr marL="0" lvl="0" indent="0" algn="l" defTabSz="800100">
            <a:lnSpc>
              <a:spcPct val="90000"/>
            </a:lnSpc>
            <a:spcBef>
              <a:spcPct val="0"/>
            </a:spcBef>
            <a:spcAft>
              <a:spcPct val="35000"/>
            </a:spcAft>
            <a:buNone/>
          </a:pPr>
          <a:r>
            <a:rPr lang="en-US" sz="1800" b="1" kern="1200" dirty="0"/>
            <a:t>Online Public Update for Schools - County-District-School</a:t>
          </a:r>
        </a:p>
      </dsp:txBody>
      <dsp:txXfrm>
        <a:off x="2674619" y="2456776"/>
        <a:ext cx="7612380" cy="1169401"/>
      </dsp:txXfrm>
    </dsp:sp>
    <dsp:sp modelId="{DB946CA6-565D-406C-96DD-E8B20282B95E}">
      <dsp:nvSpPr>
        <dsp:cNvPr id="0" name=""/>
        <dsp:cNvSpPr/>
      </dsp:nvSpPr>
      <dsp:spPr>
        <a:xfrm>
          <a:off x="0" y="2456776"/>
          <a:ext cx="2674620" cy="1169401"/>
        </a:xfrm>
        <a:prstGeom prst="round2SameRect">
          <a:avLst>
            <a:gd name="adj1" fmla="val 16670"/>
            <a:gd name="adj2" fmla="val 0"/>
          </a:avLst>
        </a:prstGeom>
        <a:solidFill>
          <a:srgbClr val="F9F3F5"/>
        </a:solidFill>
        <a:ln w="635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46C1BD"/>
              </a:solidFill>
              <a:effectLst>
                <a:outerShdw blurRad="50800" dist="38100" dir="2700000" algn="tl" rotWithShape="0">
                  <a:prstClr val="black">
                    <a:alpha val="40000"/>
                  </a:prstClr>
                </a:outerShdw>
              </a:effectLst>
            </a:rPr>
            <a:t>OPUS-CDS</a:t>
          </a:r>
        </a:p>
      </dsp:txBody>
      <dsp:txXfrm>
        <a:off x="57096" y="2513872"/>
        <a:ext cx="2560428" cy="1112305"/>
      </dsp:txXfrm>
    </dsp:sp>
    <dsp:sp modelId="{9CD9090F-99B7-407B-B71A-6E6FBEAEF71B}">
      <dsp:nvSpPr>
        <dsp:cNvPr id="0" name=""/>
        <dsp:cNvSpPr/>
      </dsp:nvSpPr>
      <dsp:spPr>
        <a:xfrm>
          <a:off x="2674619" y="3684648"/>
          <a:ext cx="7612380" cy="1169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34290" bIns="34290" numCol="1" spcCol="1270" anchor="ctr" anchorCtr="0">
          <a:noAutofit/>
        </a:bodyPr>
        <a:lstStyle/>
        <a:p>
          <a:pPr marL="0" lvl="0" indent="0" algn="l" defTabSz="800100">
            <a:lnSpc>
              <a:spcPct val="90000"/>
            </a:lnSpc>
            <a:spcBef>
              <a:spcPct val="0"/>
            </a:spcBef>
            <a:spcAft>
              <a:spcPct val="35000"/>
            </a:spcAft>
            <a:buNone/>
          </a:pPr>
          <a:r>
            <a:rPr lang="en-US" sz="1800" b="1" kern="1200" dirty="0"/>
            <a:t>Consolidated Application and Reporting System</a:t>
          </a:r>
        </a:p>
      </dsp:txBody>
      <dsp:txXfrm>
        <a:off x="2674619" y="3684648"/>
        <a:ext cx="7612380" cy="1169401"/>
      </dsp:txXfrm>
    </dsp:sp>
    <dsp:sp modelId="{B2F3AA27-1523-4C4B-B2CA-05B4AAB9DCD1}">
      <dsp:nvSpPr>
        <dsp:cNvPr id="0" name=""/>
        <dsp:cNvSpPr/>
      </dsp:nvSpPr>
      <dsp:spPr>
        <a:xfrm>
          <a:off x="0" y="3684648"/>
          <a:ext cx="2674620" cy="1169401"/>
        </a:xfrm>
        <a:prstGeom prst="round2SameRect">
          <a:avLst>
            <a:gd name="adj1" fmla="val 16670"/>
            <a:gd name="adj2" fmla="val 0"/>
          </a:avLst>
        </a:prstGeom>
        <a:solidFill>
          <a:srgbClr val="F0EBF4"/>
        </a:solidFill>
        <a:ln w="635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030A0"/>
              </a:solidFill>
              <a:effectLst>
                <a:outerShdw blurRad="50800" dist="38100" dir="2700000" algn="tl" rotWithShape="0">
                  <a:prstClr val="black">
                    <a:alpha val="40000"/>
                  </a:prstClr>
                </a:outerShdw>
              </a:effectLst>
            </a:rPr>
            <a:t>CARS</a:t>
          </a:r>
          <a:endParaRPr lang="en-US" b="1" kern="1200" dirty="0">
            <a:solidFill>
              <a:srgbClr val="7030A0"/>
            </a:solidFill>
            <a:effectLst>
              <a:outerShdw blurRad="50800" dist="38100" dir="2700000" algn="tl" rotWithShape="0">
                <a:prstClr val="black">
                  <a:alpha val="40000"/>
                </a:prstClr>
              </a:outerShdw>
            </a:effectLst>
          </a:endParaRPr>
        </a:p>
      </dsp:txBody>
      <dsp:txXfrm>
        <a:off x="57096" y="3741744"/>
        <a:ext cx="2560428" cy="11123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1B723-8443-4B88-8387-928782B869BE}">
      <dsp:nvSpPr>
        <dsp:cNvPr id="0" name=""/>
        <dsp:cNvSpPr/>
      </dsp:nvSpPr>
      <dsp:spPr>
        <a:xfrm>
          <a:off x="2996" y="468092"/>
          <a:ext cx="3240078" cy="2418650"/>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3020" tIns="99060" rIns="33020" bIns="33020" numCol="1" spcCol="1270" anchor="t" anchorCtr="0">
          <a:noAutofit/>
        </a:bodyPr>
        <a:lstStyle/>
        <a:p>
          <a:pPr marL="228600" lvl="1" indent="-228600" algn="l" defTabSz="1155700">
            <a:lnSpc>
              <a:spcPct val="90000"/>
            </a:lnSpc>
            <a:spcBef>
              <a:spcPct val="0"/>
            </a:spcBef>
            <a:spcAft>
              <a:spcPct val="15000"/>
            </a:spcAft>
            <a:buChar char="•"/>
          </a:pPr>
          <a:r>
            <a:rPr lang="en-US" altLang="en-US" sz="2600" kern="1200" dirty="0"/>
            <a:t>Ongoing longitudinal, frequent updates</a:t>
          </a:r>
        </a:p>
        <a:p>
          <a:pPr marL="228600" lvl="1" indent="-228600" algn="l" defTabSz="1155700">
            <a:lnSpc>
              <a:spcPct val="90000"/>
            </a:lnSpc>
            <a:spcBef>
              <a:spcPct val="0"/>
            </a:spcBef>
            <a:spcAft>
              <a:spcPct val="15000"/>
            </a:spcAft>
            <a:buChar char="•"/>
          </a:pPr>
          <a:r>
            <a:rPr lang="en-US" altLang="en-US" sz="2600" i="1" kern="1200" dirty="0"/>
            <a:t>e.g. data matches, accountability subgroups</a:t>
          </a:r>
        </a:p>
      </dsp:txBody>
      <dsp:txXfrm>
        <a:off x="59668" y="524764"/>
        <a:ext cx="3126734" cy="2361978"/>
      </dsp:txXfrm>
    </dsp:sp>
    <dsp:sp modelId="{5556E1EE-73A5-4BF4-B100-339C5A3F8198}">
      <dsp:nvSpPr>
        <dsp:cNvPr id="0" name=""/>
        <dsp:cNvSpPr/>
      </dsp:nvSpPr>
      <dsp:spPr>
        <a:xfrm>
          <a:off x="2996" y="2886743"/>
          <a:ext cx="3240078" cy="1040019"/>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altLang="en-US" sz="2100" kern="1200" dirty="0"/>
            <a:t>Current data (Operational Data Store – ODS)</a:t>
          </a:r>
          <a:endParaRPr lang="en-US" sz="2100" kern="1200" dirty="0"/>
        </a:p>
      </dsp:txBody>
      <dsp:txXfrm>
        <a:off x="2996" y="2886743"/>
        <a:ext cx="2281745" cy="1040019"/>
      </dsp:txXfrm>
    </dsp:sp>
    <dsp:sp modelId="{1BC4848E-6BD1-4462-AFEC-33371F4944D9}">
      <dsp:nvSpPr>
        <dsp:cNvPr id="0" name=""/>
        <dsp:cNvSpPr/>
      </dsp:nvSpPr>
      <dsp:spPr>
        <a:xfrm>
          <a:off x="2376399" y="3051940"/>
          <a:ext cx="1134027" cy="113402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 modelId="{69829177-B042-459E-BC78-2BF613651374}">
      <dsp:nvSpPr>
        <dsp:cNvPr id="0" name=""/>
        <dsp:cNvSpPr/>
      </dsp:nvSpPr>
      <dsp:spPr>
        <a:xfrm>
          <a:off x="3791375" y="468092"/>
          <a:ext cx="3240078" cy="2418650"/>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3020" tIns="99060" rIns="33020" bIns="33020" numCol="1" spcCol="1270" anchor="t" anchorCtr="0">
          <a:noAutofit/>
        </a:bodyPr>
        <a:lstStyle/>
        <a:p>
          <a:pPr marL="228600" lvl="1" indent="-228600" algn="l" defTabSz="1155700">
            <a:lnSpc>
              <a:spcPct val="90000"/>
            </a:lnSpc>
            <a:spcBef>
              <a:spcPct val="0"/>
            </a:spcBef>
            <a:spcAft>
              <a:spcPct val="15000"/>
            </a:spcAft>
            <a:buChar char="•"/>
          </a:pPr>
          <a:r>
            <a:rPr lang="en-US" altLang="en-US" sz="2600" kern="1200" dirty="0"/>
            <a:t>Point in Time Data (reflecting census day)</a:t>
          </a:r>
        </a:p>
        <a:p>
          <a:pPr marL="228600" lvl="1" indent="-228600" algn="l" defTabSz="1155700">
            <a:lnSpc>
              <a:spcPct val="90000"/>
            </a:lnSpc>
            <a:spcBef>
              <a:spcPct val="0"/>
            </a:spcBef>
            <a:spcAft>
              <a:spcPct val="15000"/>
            </a:spcAft>
            <a:buChar char="•"/>
          </a:pPr>
          <a:r>
            <a:rPr lang="en-US" altLang="en-US" sz="2600" kern="1200" dirty="0"/>
            <a:t>Date Range (based on defined reporting periods)</a:t>
          </a:r>
        </a:p>
      </dsp:txBody>
      <dsp:txXfrm>
        <a:off x="3848047" y="524764"/>
        <a:ext cx="3126734" cy="2361978"/>
      </dsp:txXfrm>
    </dsp:sp>
    <dsp:sp modelId="{EF9F30BA-99F7-4866-9A69-A7F20012F199}">
      <dsp:nvSpPr>
        <dsp:cNvPr id="0" name=""/>
        <dsp:cNvSpPr/>
      </dsp:nvSpPr>
      <dsp:spPr>
        <a:xfrm>
          <a:off x="3791375" y="2886743"/>
          <a:ext cx="3240078" cy="1040019"/>
        </a:xfrm>
        <a:prstGeom prst="rect">
          <a:avLst/>
        </a:prstGeom>
        <a:solidFill>
          <a:schemeClr val="accent4">
            <a:lumMod val="90000"/>
            <a:lumOff val="1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altLang="en-US" sz="2100" kern="1200" dirty="0"/>
            <a:t>Certified data (Snapshot)</a:t>
          </a:r>
        </a:p>
      </dsp:txBody>
      <dsp:txXfrm>
        <a:off x="3791375" y="2886743"/>
        <a:ext cx="2281745" cy="1040019"/>
      </dsp:txXfrm>
    </dsp:sp>
    <dsp:sp modelId="{EAF62472-D010-4D9C-9529-90DA36234A73}">
      <dsp:nvSpPr>
        <dsp:cNvPr id="0" name=""/>
        <dsp:cNvSpPr/>
      </dsp:nvSpPr>
      <dsp:spPr>
        <a:xfrm>
          <a:off x="6164777" y="3051940"/>
          <a:ext cx="1134027" cy="1134027"/>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FF7DE-16D8-417D-BABC-8C30F05886F2}">
      <dsp:nvSpPr>
        <dsp:cNvPr id="0" name=""/>
        <dsp:cNvSpPr/>
      </dsp:nvSpPr>
      <dsp:spPr>
        <a:xfrm>
          <a:off x="3802882" y="1778558"/>
          <a:ext cx="2173794" cy="2173794"/>
        </a:xfrm>
        <a:prstGeom prst="gear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Information Day</a:t>
          </a:r>
        </a:p>
      </dsp:txBody>
      <dsp:txXfrm>
        <a:off x="4239911" y="2287759"/>
        <a:ext cx="1299736" cy="1117375"/>
      </dsp:txXfrm>
    </dsp:sp>
    <dsp:sp modelId="{53A37975-65B2-42CB-9D2E-FAD466E31B12}">
      <dsp:nvSpPr>
        <dsp:cNvPr id="0" name=""/>
        <dsp:cNvSpPr/>
      </dsp:nvSpPr>
      <dsp:spPr>
        <a:xfrm>
          <a:off x="2538129" y="1264752"/>
          <a:ext cx="1580941" cy="1580941"/>
        </a:xfrm>
        <a:prstGeom prst="gear6">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Census Day</a:t>
          </a:r>
        </a:p>
      </dsp:txBody>
      <dsp:txXfrm>
        <a:off x="2936136" y="1665164"/>
        <a:ext cx="784927" cy="780117"/>
      </dsp:txXfrm>
    </dsp:sp>
    <dsp:sp modelId="{11C26AC4-2E58-4DD1-BF40-528200104409}">
      <dsp:nvSpPr>
        <dsp:cNvPr id="0" name=""/>
        <dsp:cNvSpPr/>
      </dsp:nvSpPr>
      <dsp:spPr>
        <a:xfrm rot="20700000">
          <a:off x="3423618" y="174064"/>
          <a:ext cx="1548999" cy="1548999"/>
        </a:xfrm>
        <a:prstGeom prst="gear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CBEDS Day</a:t>
          </a:r>
        </a:p>
      </dsp:txBody>
      <dsp:txXfrm rot="-20700000">
        <a:off x="3763359" y="513805"/>
        <a:ext cx="869517" cy="869517"/>
      </dsp:txXfrm>
    </dsp:sp>
    <dsp:sp modelId="{591DDD39-15C5-469D-8838-9F0D3BD56B44}">
      <dsp:nvSpPr>
        <dsp:cNvPr id="0" name=""/>
        <dsp:cNvSpPr/>
      </dsp:nvSpPr>
      <dsp:spPr>
        <a:xfrm>
          <a:off x="3633098" y="1452032"/>
          <a:ext cx="2782456" cy="2782456"/>
        </a:xfrm>
        <a:prstGeom prst="circularArrow">
          <a:avLst>
            <a:gd name="adj1" fmla="val 4688"/>
            <a:gd name="adj2" fmla="val 299029"/>
            <a:gd name="adj3" fmla="val 2510230"/>
            <a:gd name="adj4" fmla="val 15874123"/>
            <a:gd name="adj5" fmla="val 546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059440-2AF5-46AC-9CDA-3CDE9D46A4EA}">
      <dsp:nvSpPr>
        <dsp:cNvPr id="0" name=""/>
        <dsp:cNvSpPr/>
      </dsp:nvSpPr>
      <dsp:spPr>
        <a:xfrm>
          <a:off x="2258148" y="915988"/>
          <a:ext cx="2021628" cy="2021628"/>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CBED4E-95B6-4AEA-80F3-94C91F12BD59}">
      <dsp:nvSpPr>
        <dsp:cNvPr id="0" name=""/>
        <dsp:cNvSpPr/>
      </dsp:nvSpPr>
      <dsp:spPr>
        <a:xfrm>
          <a:off x="3065318" y="-164185"/>
          <a:ext cx="2179722" cy="2179722"/>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7D943-85C7-44BD-8BCF-08C801537E97}">
      <dsp:nvSpPr>
        <dsp:cNvPr id="0" name=""/>
        <dsp:cNvSpPr/>
      </dsp:nvSpPr>
      <dsp:spPr>
        <a:xfrm>
          <a:off x="4362"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a:t>Fall 1</a:t>
          </a:r>
        </a:p>
        <a:p>
          <a:pPr marL="0" lvl="0" indent="0" algn="ctr" defTabSz="1066800">
            <a:lnSpc>
              <a:spcPct val="100000"/>
            </a:lnSpc>
            <a:spcBef>
              <a:spcPct val="0"/>
            </a:spcBef>
            <a:spcAft>
              <a:spcPts val="0"/>
            </a:spcAft>
            <a:buNone/>
          </a:pPr>
          <a:r>
            <a:rPr lang="en-US" sz="1200" kern="1200" dirty="0"/>
            <a:t>As of census day</a:t>
          </a:r>
        </a:p>
      </dsp:txBody>
      <dsp:txXfrm>
        <a:off x="4362" y="0"/>
        <a:ext cx="1723506" cy="1531620"/>
      </dsp:txXfrm>
    </dsp:sp>
    <dsp:sp modelId="{04F1CEEA-A1A4-4536-AF7C-712C5984BB58}">
      <dsp:nvSpPr>
        <dsp:cNvPr id="0" name=""/>
        <dsp:cNvSpPr/>
      </dsp:nvSpPr>
      <dsp:spPr>
        <a:xfrm>
          <a:off x="176713" y="153186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2019–20 Enrollment Counts</a:t>
          </a:r>
        </a:p>
      </dsp:txBody>
      <dsp:txXfrm>
        <a:off x="191069" y="1546225"/>
        <a:ext cx="1350093" cy="461448"/>
      </dsp:txXfrm>
    </dsp:sp>
    <dsp:sp modelId="{E09D001A-CDB7-4213-BC78-F1600B084F14}">
      <dsp:nvSpPr>
        <dsp:cNvPr id="0" name=""/>
        <dsp:cNvSpPr/>
      </dsp:nvSpPr>
      <dsp:spPr>
        <a:xfrm>
          <a:off x="176713" y="209743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2018–19 Grads and Drops</a:t>
          </a:r>
        </a:p>
      </dsp:txBody>
      <dsp:txXfrm>
        <a:off x="191069" y="2111795"/>
        <a:ext cx="1350093" cy="461448"/>
      </dsp:txXfrm>
    </dsp:sp>
    <dsp:sp modelId="{136167B4-9905-41BF-B220-44595BF19E08}">
      <dsp:nvSpPr>
        <dsp:cNvPr id="0" name=""/>
        <dsp:cNvSpPr/>
      </dsp:nvSpPr>
      <dsp:spPr>
        <a:xfrm>
          <a:off x="176713" y="266300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LCFF eligible students</a:t>
          </a:r>
        </a:p>
      </dsp:txBody>
      <dsp:txXfrm>
        <a:off x="191069" y="2677365"/>
        <a:ext cx="1350093" cy="461448"/>
      </dsp:txXfrm>
    </dsp:sp>
    <dsp:sp modelId="{E860870F-5491-4116-BB63-DA2D88D37839}">
      <dsp:nvSpPr>
        <dsp:cNvPr id="0" name=""/>
        <dsp:cNvSpPr/>
      </dsp:nvSpPr>
      <dsp:spPr>
        <a:xfrm>
          <a:off x="176713" y="322857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Arial" panose="020B0604020202020204" pitchFamily="34" charset="0"/>
              <a:cs typeface="Arial" panose="020B0604020202020204" pitchFamily="34" charset="0"/>
            </a:rPr>
            <a:t>English Language Acquisition Status</a:t>
          </a:r>
          <a:endParaRPr lang="en-US" sz="1200" b="1" kern="1200" dirty="0">
            <a:solidFill>
              <a:schemeClr val="bg1"/>
            </a:solidFill>
            <a:latin typeface="Arial" panose="020B0604020202020204" pitchFamily="34" charset="0"/>
            <a:cs typeface="Arial" panose="020B0604020202020204" pitchFamily="34" charset="0"/>
          </a:endParaRPr>
        </a:p>
      </dsp:txBody>
      <dsp:txXfrm>
        <a:off x="191069" y="3242935"/>
        <a:ext cx="1350093" cy="461448"/>
      </dsp:txXfrm>
    </dsp:sp>
    <dsp:sp modelId="{93C99B2A-0ED7-4132-A63A-C5683D8E9056}">
      <dsp:nvSpPr>
        <dsp:cNvPr id="0" name=""/>
        <dsp:cNvSpPr/>
      </dsp:nvSpPr>
      <dsp:spPr>
        <a:xfrm>
          <a:off x="176713" y="379414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Immigrant Counts </a:t>
          </a:r>
        </a:p>
      </dsp:txBody>
      <dsp:txXfrm>
        <a:off x="191069" y="3808505"/>
        <a:ext cx="1350093" cy="461448"/>
      </dsp:txXfrm>
    </dsp:sp>
    <dsp:sp modelId="{98FEE27B-FA96-4923-883D-EF541F1330DC}">
      <dsp:nvSpPr>
        <dsp:cNvPr id="0" name=""/>
        <dsp:cNvSpPr/>
      </dsp:nvSpPr>
      <dsp:spPr>
        <a:xfrm>
          <a:off x="176713" y="4359719"/>
          <a:ext cx="1378805" cy="490160"/>
        </a:xfrm>
        <a:prstGeom prst="roundRect">
          <a:avLst>
            <a:gd name="adj" fmla="val 10000"/>
          </a:avLst>
        </a:prstGeom>
        <a:solidFill>
          <a:srgbClr val="40C1BD"/>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1" kern="1200" dirty="0">
              <a:solidFill>
                <a:schemeClr val="bg1"/>
              </a:solidFill>
              <a:latin typeface="Arial" panose="020B0604020202020204" pitchFamily="34" charset="0"/>
              <a:cs typeface="Arial" panose="020B0604020202020204" pitchFamily="34" charset="0"/>
            </a:rPr>
            <a:t>Students with Disabilities</a:t>
          </a:r>
          <a:endParaRPr lang="en-US" sz="1200" b="1" kern="1200" dirty="0">
            <a:solidFill>
              <a:schemeClr val="bg1"/>
            </a:solidFill>
            <a:latin typeface="Arial" panose="020B0604020202020204" pitchFamily="34" charset="0"/>
            <a:cs typeface="Arial" panose="020B0604020202020204" pitchFamily="34" charset="0"/>
          </a:endParaRPr>
        </a:p>
      </dsp:txBody>
      <dsp:txXfrm>
        <a:off x="191069" y="4374075"/>
        <a:ext cx="1350093" cy="461448"/>
      </dsp:txXfrm>
    </dsp:sp>
    <dsp:sp modelId="{C4D30060-4267-4F7A-BFB1-FE357A0AC21D}">
      <dsp:nvSpPr>
        <dsp:cNvPr id="0" name=""/>
        <dsp:cNvSpPr/>
      </dsp:nvSpPr>
      <dsp:spPr>
        <a:xfrm>
          <a:off x="1857132"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a:solidFill>
                <a:schemeClr val="tx1"/>
              </a:solidFill>
            </a:rPr>
            <a:t>Fall 2</a:t>
          </a:r>
        </a:p>
        <a:p>
          <a:pPr marL="0" lvl="0" indent="0" algn="ctr" defTabSz="1066800">
            <a:lnSpc>
              <a:spcPct val="100000"/>
            </a:lnSpc>
            <a:spcBef>
              <a:spcPct val="0"/>
            </a:spcBef>
            <a:spcAft>
              <a:spcPts val="0"/>
            </a:spcAft>
            <a:buNone/>
          </a:pPr>
          <a:r>
            <a:rPr lang="en-US" sz="1200" kern="1200" dirty="0">
              <a:solidFill>
                <a:schemeClr val="tx1"/>
              </a:solidFill>
            </a:rPr>
            <a:t>As of census day</a:t>
          </a:r>
        </a:p>
      </dsp:txBody>
      <dsp:txXfrm>
        <a:off x="1857132" y="0"/>
        <a:ext cx="1723506" cy="1531620"/>
      </dsp:txXfrm>
    </dsp:sp>
    <dsp:sp modelId="{1B6E801A-E99A-459F-88F3-75CC9A1C7834}">
      <dsp:nvSpPr>
        <dsp:cNvPr id="0" name=""/>
        <dsp:cNvSpPr/>
      </dsp:nvSpPr>
      <dsp:spPr>
        <a:xfrm>
          <a:off x="2029482" y="1532056"/>
          <a:ext cx="1378805" cy="1003006"/>
        </a:xfrm>
        <a:prstGeom prst="roundRect">
          <a:avLst>
            <a:gd name="adj" fmla="val 10000"/>
          </a:avLst>
        </a:prstGeom>
        <a:solidFill>
          <a:srgbClr val="FF725C"/>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Student Course Enrollments</a:t>
          </a:r>
        </a:p>
      </dsp:txBody>
      <dsp:txXfrm>
        <a:off x="2058859" y="1561433"/>
        <a:ext cx="1320051" cy="944252"/>
      </dsp:txXfrm>
    </dsp:sp>
    <dsp:sp modelId="{60C63B47-D027-43D4-BE73-54227D07A6BC}">
      <dsp:nvSpPr>
        <dsp:cNvPr id="0" name=""/>
        <dsp:cNvSpPr/>
      </dsp:nvSpPr>
      <dsp:spPr>
        <a:xfrm>
          <a:off x="2029482" y="2689371"/>
          <a:ext cx="1378805" cy="1003006"/>
        </a:xfrm>
        <a:prstGeom prst="roundRect">
          <a:avLst>
            <a:gd name="adj" fmla="val 10000"/>
          </a:avLst>
        </a:prstGeom>
        <a:solidFill>
          <a:srgbClr val="FF725C"/>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Staff Assignments and FTE</a:t>
          </a:r>
        </a:p>
      </dsp:txBody>
      <dsp:txXfrm>
        <a:off x="2058859" y="2718748"/>
        <a:ext cx="1320051" cy="944252"/>
      </dsp:txXfrm>
    </dsp:sp>
    <dsp:sp modelId="{C2F1DC6D-F274-47F6-9A7A-6345FE3EAAC6}">
      <dsp:nvSpPr>
        <dsp:cNvPr id="0" name=""/>
        <dsp:cNvSpPr/>
      </dsp:nvSpPr>
      <dsp:spPr>
        <a:xfrm>
          <a:off x="2029482" y="3846687"/>
          <a:ext cx="1378805" cy="1003006"/>
        </a:xfrm>
        <a:prstGeom prst="roundRect">
          <a:avLst>
            <a:gd name="adj" fmla="val 10000"/>
          </a:avLst>
        </a:prstGeom>
        <a:solidFill>
          <a:srgbClr val="FF725C"/>
        </a:solidFill>
        <a:ln w="19050" cap="flat" cmpd="sng" algn="ctr">
          <a:noFill/>
          <a:prstDash val="solid"/>
          <a:miter lim="800000"/>
        </a:ln>
        <a:effectLst>
          <a:outerShdw blurRad="63500" algn="ctr" rotWithShape="0">
            <a:schemeClr val="bg1">
              <a:alpha val="40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English Learner Education Services </a:t>
          </a:r>
        </a:p>
      </dsp:txBody>
      <dsp:txXfrm>
        <a:off x="2058859" y="3876064"/>
        <a:ext cx="1320051" cy="944252"/>
      </dsp:txXfrm>
    </dsp:sp>
    <dsp:sp modelId="{6700A3AD-A4CD-4270-A862-E5A3D25973CD}">
      <dsp:nvSpPr>
        <dsp:cNvPr id="0" name=""/>
        <dsp:cNvSpPr/>
      </dsp:nvSpPr>
      <dsp:spPr>
        <a:xfrm>
          <a:off x="3709902"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a:t>EOY 1</a:t>
          </a:r>
        </a:p>
        <a:p>
          <a:pPr marL="0" lvl="0" indent="0" algn="ctr" defTabSz="1066800">
            <a:lnSpc>
              <a:spcPct val="100000"/>
            </a:lnSpc>
            <a:spcBef>
              <a:spcPct val="0"/>
            </a:spcBef>
            <a:spcAft>
              <a:spcPts val="0"/>
            </a:spcAft>
            <a:buNone/>
          </a:pPr>
          <a:r>
            <a:rPr lang="en-US" sz="1200" kern="1200" dirty="0"/>
            <a:t>July 1–June 30</a:t>
          </a:r>
        </a:p>
      </dsp:txBody>
      <dsp:txXfrm>
        <a:off x="3709902" y="0"/>
        <a:ext cx="1723506" cy="1531620"/>
      </dsp:txXfrm>
    </dsp:sp>
    <dsp:sp modelId="{984E36E6-FCC6-403D-9C23-8985CE6615E6}">
      <dsp:nvSpPr>
        <dsp:cNvPr id="0" name=""/>
        <dsp:cNvSpPr/>
      </dsp:nvSpPr>
      <dsp:spPr>
        <a:xfrm>
          <a:off x="3882252" y="1533115"/>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Course completion for grades 7–12</a:t>
          </a:r>
          <a:endParaRPr lang="en-US" sz="1200" b="1" kern="1200" dirty="0">
            <a:solidFill>
              <a:schemeClr val="bg1"/>
            </a:solidFill>
            <a:latin typeface="Arial" panose="020B0604020202020204" pitchFamily="34" charset="0"/>
            <a:cs typeface="Arial" panose="020B0604020202020204" pitchFamily="34" charset="0"/>
          </a:endParaRPr>
        </a:p>
      </dsp:txBody>
      <dsp:txXfrm>
        <a:off x="3922636" y="1573499"/>
        <a:ext cx="1298037" cy="1458579"/>
      </dsp:txXfrm>
    </dsp:sp>
    <dsp:sp modelId="{59F622B9-36AA-4CBA-8F16-FEFE92BEC7D3}">
      <dsp:nvSpPr>
        <dsp:cNvPr id="0" name=""/>
        <dsp:cNvSpPr/>
      </dsp:nvSpPr>
      <dsp:spPr>
        <a:xfrm>
          <a:off x="3882252" y="3309286"/>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CTE participants, concentrators, completers (Perkins Report)</a:t>
          </a:r>
          <a:endParaRPr lang="en-US" sz="1200" b="1" kern="1200" dirty="0">
            <a:solidFill>
              <a:schemeClr val="bg1"/>
            </a:solidFill>
            <a:latin typeface="Arial" panose="020B0604020202020204" pitchFamily="34" charset="0"/>
            <a:cs typeface="Arial" panose="020B0604020202020204" pitchFamily="34" charset="0"/>
          </a:endParaRPr>
        </a:p>
      </dsp:txBody>
      <dsp:txXfrm>
        <a:off x="3922636" y="3349670"/>
        <a:ext cx="1298037" cy="1458579"/>
      </dsp:txXfrm>
    </dsp:sp>
    <dsp:sp modelId="{BE5A2188-BBCE-4972-9F52-2C8F5AE3B57F}">
      <dsp:nvSpPr>
        <dsp:cNvPr id="0" name=""/>
        <dsp:cNvSpPr/>
      </dsp:nvSpPr>
      <dsp:spPr>
        <a:xfrm>
          <a:off x="5562672"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0" i="0" u="none" kern="1200" dirty="0"/>
            <a:t>EOY 2</a:t>
          </a:r>
        </a:p>
        <a:p>
          <a:pPr marL="0" lvl="0" indent="0" algn="ctr" defTabSz="1066800">
            <a:lnSpc>
              <a:spcPct val="100000"/>
            </a:lnSpc>
            <a:spcBef>
              <a:spcPct val="0"/>
            </a:spcBef>
            <a:spcAft>
              <a:spcPts val="0"/>
            </a:spcAft>
            <a:buNone/>
          </a:pPr>
          <a:r>
            <a:rPr lang="en-US" sz="1400" b="0" i="0" u="none" kern="1200" dirty="0"/>
            <a:t> </a:t>
          </a:r>
          <a:r>
            <a:rPr lang="en-US" sz="1200" kern="1200" dirty="0"/>
            <a:t>July 1–June 30</a:t>
          </a:r>
        </a:p>
      </dsp:txBody>
      <dsp:txXfrm>
        <a:off x="5562672" y="0"/>
        <a:ext cx="1723506" cy="1531620"/>
      </dsp:txXfrm>
    </dsp:sp>
    <dsp:sp modelId="{E0584857-0D0E-4CE8-9FE5-B50BF2E7F84E}">
      <dsp:nvSpPr>
        <dsp:cNvPr id="0" name=""/>
        <dsp:cNvSpPr/>
      </dsp:nvSpPr>
      <dsp:spPr>
        <a:xfrm>
          <a:off x="5735022" y="1533115"/>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Program</a:t>
          </a:r>
        </a:p>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Participation </a:t>
          </a:r>
          <a:endParaRPr lang="en-US" sz="1200" b="1" kern="1200" dirty="0">
            <a:solidFill>
              <a:schemeClr val="bg1"/>
            </a:solidFill>
            <a:latin typeface="Arial" panose="020B0604020202020204" pitchFamily="34" charset="0"/>
            <a:cs typeface="Arial" panose="020B0604020202020204" pitchFamily="34" charset="0"/>
          </a:endParaRPr>
        </a:p>
      </dsp:txBody>
      <dsp:txXfrm>
        <a:off x="5775406" y="1573499"/>
        <a:ext cx="1298037" cy="1458579"/>
      </dsp:txXfrm>
    </dsp:sp>
    <dsp:sp modelId="{8DB11B16-19C4-47DD-9F7C-298D33A143D3}">
      <dsp:nvSpPr>
        <dsp:cNvPr id="0" name=""/>
        <dsp:cNvSpPr/>
      </dsp:nvSpPr>
      <dsp:spPr>
        <a:xfrm>
          <a:off x="5735022" y="3309286"/>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Homeless Students</a:t>
          </a:r>
        </a:p>
      </dsp:txBody>
      <dsp:txXfrm>
        <a:off x="5775406" y="3349670"/>
        <a:ext cx="1298037" cy="1458579"/>
      </dsp:txXfrm>
    </dsp:sp>
    <dsp:sp modelId="{B1E82609-C3D5-4CD6-AD76-D0F5E866AB17}">
      <dsp:nvSpPr>
        <dsp:cNvPr id="0" name=""/>
        <dsp:cNvSpPr/>
      </dsp:nvSpPr>
      <dsp:spPr>
        <a:xfrm>
          <a:off x="7415441"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dirty="0"/>
            <a:t>EOY 3</a:t>
          </a:r>
        </a:p>
        <a:p>
          <a:pPr marL="0" lvl="0" indent="0" algn="ctr" defTabSz="1066800">
            <a:lnSpc>
              <a:spcPct val="90000"/>
            </a:lnSpc>
            <a:spcBef>
              <a:spcPct val="0"/>
            </a:spcBef>
            <a:spcAft>
              <a:spcPts val="600"/>
            </a:spcAft>
            <a:buNone/>
          </a:pPr>
          <a:r>
            <a:rPr lang="en-US" sz="1200" kern="1200" dirty="0"/>
            <a:t>July 1–June 30</a:t>
          </a:r>
          <a:endParaRPr lang="en-US" sz="1200" b="0" i="0" u="none" kern="1200" dirty="0"/>
        </a:p>
      </dsp:txBody>
      <dsp:txXfrm>
        <a:off x="7415441" y="0"/>
        <a:ext cx="1723506" cy="1531620"/>
      </dsp:txXfrm>
    </dsp:sp>
    <dsp:sp modelId="{70E7E48E-2265-45D3-97D2-92FADA8EED0F}">
      <dsp:nvSpPr>
        <dsp:cNvPr id="0" name=""/>
        <dsp:cNvSpPr/>
      </dsp:nvSpPr>
      <dsp:spPr>
        <a:xfrm>
          <a:off x="7587792" y="1533115"/>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Discipline/</a:t>
          </a:r>
        </a:p>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Spec Ed </a:t>
          </a:r>
          <a:endParaRPr lang="en-US" sz="1200" b="1" kern="1200" dirty="0">
            <a:solidFill>
              <a:schemeClr val="bg1"/>
            </a:solidFill>
            <a:latin typeface="Arial" panose="020B0604020202020204" pitchFamily="34" charset="0"/>
            <a:cs typeface="Arial" panose="020B0604020202020204" pitchFamily="34" charset="0"/>
          </a:endParaRPr>
        </a:p>
      </dsp:txBody>
      <dsp:txXfrm>
        <a:off x="7628176" y="1573499"/>
        <a:ext cx="1298037" cy="1458579"/>
      </dsp:txXfrm>
    </dsp:sp>
    <dsp:sp modelId="{B7B1D589-2E89-4DBD-990D-FD47AC30A94C}">
      <dsp:nvSpPr>
        <dsp:cNvPr id="0" name=""/>
        <dsp:cNvSpPr/>
      </dsp:nvSpPr>
      <dsp:spPr>
        <a:xfrm>
          <a:off x="7587792" y="3309286"/>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Absence Summary</a:t>
          </a:r>
        </a:p>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Cumulative Enrollment</a:t>
          </a:r>
        </a:p>
      </dsp:txBody>
      <dsp:txXfrm>
        <a:off x="7628176" y="3349670"/>
        <a:ext cx="1298037" cy="1458579"/>
      </dsp:txXfrm>
    </dsp:sp>
    <dsp:sp modelId="{F055861F-AA59-4BCD-A6D0-320F1154DD12}">
      <dsp:nvSpPr>
        <dsp:cNvPr id="0" name=""/>
        <dsp:cNvSpPr/>
      </dsp:nvSpPr>
      <dsp:spPr>
        <a:xfrm>
          <a:off x="9268211" y="0"/>
          <a:ext cx="17235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dirty="0"/>
            <a:t>EOY 4</a:t>
          </a:r>
        </a:p>
        <a:p>
          <a:pPr marL="0" lvl="0" indent="0" algn="ctr" defTabSz="1066800">
            <a:lnSpc>
              <a:spcPct val="90000"/>
            </a:lnSpc>
            <a:spcBef>
              <a:spcPct val="0"/>
            </a:spcBef>
            <a:spcAft>
              <a:spcPct val="35000"/>
            </a:spcAft>
            <a:buNone/>
          </a:pPr>
          <a:r>
            <a:rPr lang="en-US" sz="1200" kern="1200" dirty="0"/>
            <a:t>July 1–June 30</a:t>
          </a:r>
          <a:endParaRPr lang="en-US" sz="1200" b="1" i="0" u="none"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9268211" y="0"/>
        <a:ext cx="1723506" cy="1531620"/>
      </dsp:txXfrm>
    </dsp:sp>
    <dsp:sp modelId="{05E1A145-AD7C-40EA-BE77-77755BA2C7EB}">
      <dsp:nvSpPr>
        <dsp:cNvPr id="0" name=""/>
        <dsp:cNvSpPr/>
      </dsp:nvSpPr>
      <dsp:spPr>
        <a:xfrm>
          <a:off x="9440562" y="1533115"/>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Students with Disabilities</a:t>
          </a:r>
        </a:p>
      </dsp:txBody>
      <dsp:txXfrm>
        <a:off x="9480946" y="1573499"/>
        <a:ext cx="1298037" cy="1458579"/>
      </dsp:txXfrm>
    </dsp:sp>
    <dsp:sp modelId="{27069AFF-88E1-4EB9-B9BE-5E19BE05E521}">
      <dsp:nvSpPr>
        <dsp:cNvPr id="0" name=""/>
        <dsp:cNvSpPr/>
      </dsp:nvSpPr>
      <dsp:spPr>
        <a:xfrm>
          <a:off x="9440562" y="3309286"/>
          <a:ext cx="1378805" cy="1539347"/>
        </a:xfrm>
        <a:prstGeom prst="roundRect">
          <a:avLst>
            <a:gd name="adj" fmla="val 10000"/>
          </a:avLst>
        </a:prstGeom>
        <a:solidFill>
          <a:srgbClr val="555FA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SWD Services</a:t>
          </a:r>
        </a:p>
      </dsp:txBody>
      <dsp:txXfrm>
        <a:off x="9480946" y="3349670"/>
        <a:ext cx="1298037" cy="14585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9CE4A-C307-416A-8F8D-CAE5EB15DD26}">
      <dsp:nvSpPr>
        <dsp:cNvPr id="0" name=""/>
        <dsp:cNvSpPr/>
      </dsp:nvSpPr>
      <dsp:spPr>
        <a:xfrm>
          <a:off x="94126" y="0"/>
          <a:ext cx="2018401" cy="435375"/>
        </a:xfrm>
        <a:prstGeom prst="roundRect">
          <a:avLst>
            <a:gd name="adj" fmla="val 10000"/>
          </a:avLst>
        </a:prstGeom>
        <a:solidFill>
          <a:srgbClr val="AFC5AF">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Black"/>
            </a:rPr>
            <a:t>CALPADS Intro</a:t>
          </a:r>
          <a:endParaRPr lang="en-US" sz="1400" b="1" kern="1200" dirty="0"/>
        </a:p>
      </dsp:txBody>
      <dsp:txXfrm>
        <a:off x="106878" y="12752"/>
        <a:ext cx="1992897" cy="409871"/>
      </dsp:txXfrm>
    </dsp:sp>
    <dsp:sp modelId="{025BE29B-0EEF-47E9-B321-AE83B8A5FA40}">
      <dsp:nvSpPr>
        <dsp:cNvPr id="0" name=""/>
        <dsp:cNvSpPr/>
      </dsp:nvSpPr>
      <dsp:spPr>
        <a:xfrm>
          <a:off x="295966" y="435375"/>
          <a:ext cx="201840" cy="508343"/>
        </a:xfrm>
        <a:custGeom>
          <a:avLst/>
          <a:gdLst/>
          <a:ahLst/>
          <a:cxnLst/>
          <a:rect l="0" t="0" r="0" b="0"/>
          <a:pathLst>
            <a:path>
              <a:moveTo>
                <a:pt x="0" y="0"/>
              </a:moveTo>
              <a:lnTo>
                <a:pt x="0" y="508343"/>
              </a:lnTo>
              <a:lnTo>
                <a:pt x="201840" y="508343"/>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2BBE9-A50C-40BB-978A-E72A07294EFF}">
      <dsp:nvSpPr>
        <dsp:cNvPr id="0" name=""/>
        <dsp:cNvSpPr/>
      </dsp:nvSpPr>
      <dsp:spPr>
        <a:xfrm>
          <a:off x="497806" y="514107"/>
          <a:ext cx="1638102" cy="859221"/>
        </a:xfrm>
        <a:prstGeom prst="roundRect">
          <a:avLst>
            <a:gd name="adj" fmla="val 10000"/>
          </a:avLst>
        </a:prstGeom>
        <a:solidFill>
          <a:srgbClr val="AFC5AF">
            <a:alpha val="89804"/>
          </a:srgb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altLang="en-US" sz="1200" kern="1200" dirty="0">
              <a:solidFill>
                <a:schemeClr val="tx1"/>
              </a:solidFill>
            </a:rPr>
            <a:t>Data Coordinator Orientation</a:t>
          </a:r>
          <a:endParaRPr lang="en-US" sz="1200" b="1" kern="1200" dirty="0">
            <a:solidFill>
              <a:schemeClr val="tx1"/>
            </a:solidFill>
          </a:endParaRPr>
        </a:p>
      </dsp:txBody>
      <dsp:txXfrm>
        <a:off x="522972" y="539273"/>
        <a:ext cx="1587770" cy="808889"/>
      </dsp:txXfrm>
    </dsp:sp>
    <dsp:sp modelId="{FD0BEC06-61B9-410B-8C6A-587B1D162B95}">
      <dsp:nvSpPr>
        <dsp:cNvPr id="0" name=""/>
        <dsp:cNvSpPr/>
      </dsp:nvSpPr>
      <dsp:spPr>
        <a:xfrm>
          <a:off x="2454552" y="1372"/>
          <a:ext cx="1274573" cy="637286"/>
        </a:xfrm>
        <a:prstGeom prst="roundRect">
          <a:avLst>
            <a:gd name="adj" fmla="val 10000"/>
          </a:avLst>
        </a:prstGeom>
        <a:solidFill>
          <a:schemeClr val="accent2">
            <a:shade val="50000"/>
            <a:hueOff val="-80513"/>
            <a:satOff val="20512"/>
            <a:lumOff val="16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Black"/>
            </a:rPr>
            <a:t>CALPADS</a:t>
          </a:r>
          <a:endParaRPr lang="en-US" sz="1200" kern="1200" dirty="0"/>
        </a:p>
      </dsp:txBody>
      <dsp:txXfrm>
        <a:off x="2473217" y="20037"/>
        <a:ext cx="1237243" cy="599956"/>
      </dsp:txXfrm>
    </dsp:sp>
    <dsp:sp modelId="{BDD84C4F-1A19-4161-A4EA-0F5FC11604F4}">
      <dsp:nvSpPr>
        <dsp:cNvPr id="0" name=""/>
        <dsp:cNvSpPr/>
      </dsp:nvSpPr>
      <dsp:spPr>
        <a:xfrm>
          <a:off x="2582009" y="638659"/>
          <a:ext cx="127457" cy="477965"/>
        </a:xfrm>
        <a:custGeom>
          <a:avLst/>
          <a:gdLst/>
          <a:ahLst/>
          <a:cxnLst/>
          <a:rect l="0" t="0" r="0" b="0"/>
          <a:pathLst>
            <a:path>
              <a:moveTo>
                <a:pt x="0" y="0"/>
              </a:moveTo>
              <a:lnTo>
                <a:pt x="0" y="477965"/>
              </a:lnTo>
              <a:lnTo>
                <a:pt x="127457" y="47796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FD0C3-8F0B-4FC4-BD56-77508BEC9D65}">
      <dsp:nvSpPr>
        <dsp:cNvPr id="0" name=""/>
        <dsp:cNvSpPr/>
      </dsp:nvSpPr>
      <dsp:spPr>
        <a:xfrm>
          <a:off x="2709467" y="797980"/>
          <a:ext cx="1809261" cy="63728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31219"/>
              <a:satOff val="8546"/>
              <a:lumOff val="62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CALPADS Basics</a:t>
          </a:r>
        </a:p>
      </dsp:txBody>
      <dsp:txXfrm>
        <a:off x="2728132" y="816645"/>
        <a:ext cx="1771931" cy="599956"/>
      </dsp:txXfrm>
    </dsp:sp>
    <dsp:sp modelId="{A6732E7F-A86A-4F51-8C61-32CE2D22F150}">
      <dsp:nvSpPr>
        <dsp:cNvPr id="0" name=""/>
        <dsp:cNvSpPr/>
      </dsp:nvSpPr>
      <dsp:spPr>
        <a:xfrm>
          <a:off x="2582009" y="638659"/>
          <a:ext cx="127457" cy="1303579"/>
        </a:xfrm>
        <a:custGeom>
          <a:avLst/>
          <a:gdLst/>
          <a:ahLst/>
          <a:cxnLst/>
          <a:rect l="0" t="0" r="0" b="0"/>
          <a:pathLst>
            <a:path>
              <a:moveTo>
                <a:pt x="0" y="0"/>
              </a:moveTo>
              <a:lnTo>
                <a:pt x="0" y="1303579"/>
              </a:lnTo>
              <a:lnTo>
                <a:pt x="127457" y="130357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2714DB-9C49-47F3-9610-FD0F9CDC2388}">
      <dsp:nvSpPr>
        <dsp:cNvPr id="0" name=""/>
        <dsp:cNvSpPr/>
      </dsp:nvSpPr>
      <dsp:spPr>
        <a:xfrm>
          <a:off x="2709467" y="1512627"/>
          <a:ext cx="1638102" cy="859221"/>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62438"/>
              <a:satOff val="17093"/>
              <a:lumOff val="125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Fall-1 Data Population (Student Profile)</a:t>
          </a:r>
        </a:p>
      </dsp:txBody>
      <dsp:txXfrm>
        <a:off x="2734633" y="1537793"/>
        <a:ext cx="1587770" cy="808889"/>
      </dsp:txXfrm>
    </dsp:sp>
    <dsp:sp modelId="{BE135858-6AFC-4E9E-9A9A-340650E4A896}">
      <dsp:nvSpPr>
        <dsp:cNvPr id="0" name=""/>
        <dsp:cNvSpPr/>
      </dsp:nvSpPr>
      <dsp:spPr>
        <a:xfrm>
          <a:off x="2582009" y="638659"/>
          <a:ext cx="127457" cy="2322122"/>
        </a:xfrm>
        <a:custGeom>
          <a:avLst/>
          <a:gdLst/>
          <a:ahLst/>
          <a:cxnLst/>
          <a:rect l="0" t="0" r="0" b="0"/>
          <a:pathLst>
            <a:path>
              <a:moveTo>
                <a:pt x="0" y="0"/>
              </a:moveTo>
              <a:lnTo>
                <a:pt x="0" y="2322122"/>
              </a:lnTo>
              <a:lnTo>
                <a:pt x="127457" y="232212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B528DE-3B4F-46A9-8E25-B6B0242476D4}">
      <dsp:nvSpPr>
        <dsp:cNvPr id="0" name=""/>
        <dsp:cNvSpPr/>
      </dsp:nvSpPr>
      <dsp:spPr>
        <a:xfrm>
          <a:off x="2709467" y="2531171"/>
          <a:ext cx="1638102" cy="859221"/>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93658"/>
              <a:satOff val="25639"/>
              <a:lumOff val="18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Fall-2 Data Population</a:t>
          </a:r>
        </a:p>
      </dsp:txBody>
      <dsp:txXfrm>
        <a:off x="2734633" y="2556337"/>
        <a:ext cx="1587770" cy="808889"/>
      </dsp:txXfrm>
    </dsp:sp>
    <dsp:sp modelId="{3B240BCA-753C-F548-8AD7-74691F24DDF8}">
      <dsp:nvSpPr>
        <dsp:cNvPr id="0" name=""/>
        <dsp:cNvSpPr/>
      </dsp:nvSpPr>
      <dsp:spPr>
        <a:xfrm>
          <a:off x="2582009" y="638659"/>
          <a:ext cx="127457" cy="3365998"/>
        </a:xfrm>
        <a:custGeom>
          <a:avLst/>
          <a:gdLst/>
          <a:ahLst/>
          <a:cxnLst/>
          <a:rect l="0" t="0" r="0" b="0"/>
          <a:pathLst>
            <a:path>
              <a:moveTo>
                <a:pt x="0" y="0"/>
              </a:moveTo>
              <a:lnTo>
                <a:pt x="0" y="3365998"/>
              </a:lnTo>
              <a:lnTo>
                <a:pt x="127457" y="336599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80C76A-2504-474E-8D4D-E1924DE3E87E}">
      <dsp:nvSpPr>
        <dsp:cNvPr id="0" name=""/>
        <dsp:cNvSpPr/>
      </dsp:nvSpPr>
      <dsp:spPr>
        <a:xfrm>
          <a:off x="2709467" y="3631675"/>
          <a:ext cx="1673973" cy="745963"/>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124877"/>
              <a:satOff val="34186"/>
              <a:lumOff val="250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EOY 1-4 Data Population</a:t>
          </a:r>
        </a:p>
      </dsp:txBody>
      <dsp:txXfrm>
        <a:off x="2731316" y="3653524"/>
        <a:ext cx="1630275" cy="702265"/>
      </dsp:txXfrm>
    </dsp:sp>
    <dsp:sp modelId="{98CECECD-BFB4-437D-8579-712DEB84E8E5}">
      <dsp:nvSpPr>
        <dsp:cNvPr id="0" name=""/>
        <dsp:cNvSpPr/>
      </dsp:nvSpPr>
      <dsp:spPr>
        <a:xfrm>
          <a:off x="4477649" y="1372"/>
          <a:ext cx="1798614" cy="637286"/>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Arial Black"/>
            </a:rPr>
            <a:t>Data Privacy</a:t>
          </a:r>
          <a:endParaRPr lang="en-US" sz="1400" b="1" kern="1200" dirty="0"/>
        </a:p>
      </dsp:txBody>
      <dsp:txXfrm>
        <a:off x="4496314" y="20037"/>
        <a:ext cx="1761284" cy="599956"/>
      </dsp:txXfrm>
    </dsp:sp>
    <dsp:sp modelId="{163E0F73-9C92-48D1-ADBC-7B516BA223FC}">
      <dsp:nvSpPr>
        <dsp:cNvPr id="0" name=""/>
        <dsp:cNvSpPr/>
      </dsp:nvSpPr>
      <dsp:spPr>
        <a:xfrm>
          <a:off x="4657510" y="638659"/>
          <a:ext cx="153564" cy="489244"/>
        </a:xfrm>
        <a:custGeom>
          <a:avLst/>
          <a:gdLst/>
          <a:ahLst/>
          <a:cxnLst/>
          <a:rect l="0" t="0" r="0" b="0"/>
          <a:pathLst>
            <a:path>
              <a:moveTo>
                <a:pt x="0" y="0"/>
              </a:moveTo>
              <a:lnTo>
                <a:pt x="0" y="489244"/>
              </a:lnTo>
              <a:lnTo>
                <a:pt x="153564" y="489244"/>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A3A07A-600D-4F70-A269-3A772090F4F8}">
      <dsp:nvSpPr>
        <dsp:cNvPr id="0" name=""/>
        <dsp:cNvSpPr/>
      </dsp:nvSpPr>
      <dsp:spPr>
        <a:xfrm>
          <a:off x="4811075" y="812797"/>
          <a:ext cx="1662023" cy="630212"/>
        </a:xfrm>
        <a:prstGeom prst="roundRect">
          <a:avLst>
            <a:gd name="adj" fmla="val 10000"/>
          </a:avLst>
        </a:prstGeom>
        <a:noFill/>
        <a:ln w="12700" cap="flat" cmpd="sng" algn="ctr">
          <a:solidFill>
            <a:schemeClr val="accent2">
              <a:shade val="50000"/>
              <a:hueOff val="-156096"/>
              <a:satOff val="42732"/>
              <a:lumOff val="31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Black"/>
            </a:rPr>
            <a:t>LEA Admin</a:t>
          </a:r>
          <a:r>
            <a:rPr lang="en-US" sz="1200" kern="1200" dirty="0"/>
            <a:t> Data Privacy</a:t>
          </a:r>
        </a:p>
      </dsp:txBody>
      <dsp:txXfrm>
        <a:off x="4829533" y="831255"/>
        <a:ext cx="1625107" cy="593296"/>
      </dsp:txXfrm>
    </dsp:sp>
    <dsp:sp modelId="{D38DE371-8AF3-4E59-91A2-391164AC08D4}">
      <dsp:nvSpPr>
        <dsp:cNvPr id="0" name=""/>
        <dsp:cNvSpPr/>
      </dsp:nvSpPr>
      <dsp:spPr>
        <a:xfrm>
          <a:off x="4657510" y="638659"/>
          <a:ext cx="179861" cy="1267499"/>
        </a:xfrm>
        <a:custGeom>
          <a:avLst/>
          <a:gdLst/>
          <a:ahLst/>
          <a:cxnLst/>
          <a:rect l="0" t="0" r="0" b="0"/>
          <a:pathLst>
            <a:path>
              <a:moveTo>
                <a:pt x="0" y="0"/>
              </a:moveTo>
              <a:lnTo>
                <a:pt x="0" y="1267499"/>
              </a:lnTo>
              <a:lnTo>
                <a:pt x="179861" y="126749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5917C-827F-49B5-9CCF-E9C8829580BE}">
      <dsp:nvSpPr>
        <dsp:cNvPr id="0" name=""/>
        <dsp:cNvSpPr/>
      </dsp:nvSpPr>
      <dsp:spPr>
        <a:xfrm>
          <a:off x="4837372" y="1587515"/>
          <a:ext cx="1019658" cy="63728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187315"/>
              <a:satOff val="51279"/>
              <a:lumOff val="375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b="0" kern="1200" dirty="0">
              <a:latin typeface="Arial Black"/>
            </a:rPr>
            <a:t>SELPA Data Privacy</a:t>
          </a:r>
        </a:p>
      </dsp:txBody>
      <dsp:txXfrm>
        <a:off x="4856037" y="1606180"/>
        <a:ext cx="982328" cy="599956"/>
      </dsp:txXfrm>
    </dsp:sp>
    <dsp:sp modelId="{7F775678-1E4B-4C45-BEB9-C1AE9A80E050}">
      <dsp:nvSpPr>
        <dsp:cNvPr id="0" name=""/>
        <dsp:cNvSpPr/>
      </dsp:nvSpPr>
      <dsp:spPr>
        <a:xfrm>
          <a:off x="6594907" y="1372"/>
          <a:ext cx="2034690" cy="637286"/>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Data Collections</a:t>
          </a:r>
        </a:p>
      </dsp:txBody>
      <dsp:txXfrm>
        <a:off x="6613572" y="20037"/>
        <a:ext cx="1997360" cy="599956"/>
      </dsp:txXfrm>
    </dsp:sp>
    <dsp:sp modelId="{194C43E4-20AB-40E1-B9B5-D67523CCF016}">
      <dsp:nvSpPr>
        <dsp:cNvPr id="0" name=""/>
        <dsp:cNvSpPr/>
      </dsp:nvSpPr>
      <dsp:spPr>
        <a:xfrm>
          <a:off x="6798376" y="638659"/>
          <a:ext cx="203469" cy="627039"/>
        </a:xfrm>
        <a:custGeom>
          <a:avLst/>
          <a:gdLst/>
          <a:ahLst/>
          <a:cxnLst/>
          <a:rect l="0" t="0" r="0" b="0"/>
          <a:pathLst>
            <a:path>
              <a:moveTo>
                <a:pt x="0" y="0"/>
              </a:moveTo>
              <a:lnTo>
                <a:pt x="0" y="627039"/>
              </a:lnTo>
              <a:lnTo>
                <a:pt x="203469" y="62703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2060E-5C83-433B-8677-085CE334A675}">
      <dsp:nvSpPr>
        <dsp:cNvPr id="0" name=""/>
        <dsp:cNvSpPr/>
      </dsp:nvSpPr>
      <dsp:spPr>
        <a:xfrm>
          <a:off x="7001845" y="797980"/>
          <a:ext cx="1627752" cy="935434"/>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156096"/>
              <a:satOff val="42732"/>
              <a:lumOff val="31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90000"/>
            </a:lnSpc>
            <a:spcBef>
              <a:spcPct val="0"/>
            </a:spcBef>
            <a:spcAft>
              <a:spcPct val="35000"/>
            </a:spcAft>
            <a:buNone/>
          </a:pPr>
          <a:r>
            <a:rPr lang="en-US" sz="1200" kern="1200" dirty="0"/>
            <a:t>Fall 1</a:t>
          </a:r>
        </a:p>
        <a:p>
          <a:pPr marL="114300" lvl="1" indent="-114300" algn="l" defTabSz="533400">
            <a:lnSpc>
              <a:spcPct val="90000"/>
            </a:lnSpc>
            <a:spcBef>
              <a:spcPct val="0"/>
            </a:spcBef>
            <a:spcAft>
              <a:spcPct val="15000"/>
            </a:spcAft>
            <a:buChar char="•"/>
          </a:pPr>
          <a:r>
            <a:rPr lang="en-US" sz="1200" kern="1200" dirty="0"/>
            <a:t>Reporting and Certification</a:t>
          </a:r>
        </a:p>
        <a:p>
          <a:pPr marL="114300" lvl="1" indent="-114300" algn="l" defTabSz="533400">
            <a:lnSpc>
              <a:spcPct val="90000"/>
            </a:lnSpc>
            <a:spcBef>
              <a:spcPct val="0"/>
            </a:spcBef>
            <a:spcAft>
              <a:spcPct val="15000"/>
            </a:spcAft>
            <a:buChar char="•"/>
          </a:pPr>
          <a:r>
            <a:rPr lang="en-US" sz="1200" kern="1200" dirty="0"/>
            <a:t>Advanced</a:t>
          </a:r>
        </a:p>
      </dsp:txBody>
      <dsp:txXfrm>
        <a:off x="7029243" y="825378"/>
        <a:ext cx="1572956" cy="880638"/>
      </dsp:txXfrm>
    </dsp:sp>
    <dsp:sp modelId="{75D72E24-5B9B-4E20-8D0B-EE07349059C2}">
      <dsp:nvSpPr>
        <dsp:cNvPr id="0" name=""/>
        <dsp:cNvSpPr/>
      </dsp:nvSpPr>
      <dsp:spPr>
        <a:xfrm>
          <a:off x="6798376" y="638659"/>
          <a:ext cx="203469" cy="1837131"/>
        </a:xfrm>
        <a:custGeom>
          <a:avLst/>
          <a:gdLst/>
          <a:ahLst/>
          <a:cxnLst/>
          <a:rect l="0" t="0" r="0" b="0"/>
          <a:pathLst>
            <a:path>
              <a:moveTo>
                <a:pt x="0" y="0"/>
              </a:moveTo>
              <a:lnTo>
                <a:pt x="0" y="1837131"/>
              </a:lnTo>
              <a:lnTo>
                <a:pt x="203469" y="1837131"/>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220191-6244-4E3D-98FF-7DDF473F1125}">
      <dsp:nvSpPr>
        <dsp:cNvPr id="0" name=""/>
        <dsp:cNvSpPr/>
      </dsp:nvSpPr>
      <dsp:spPr>
        <a:xfrm>
          <a:off x="7001845" y="1892737"/>
          <a:ext cx="1627752" cy="1166107"/>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124877"/>
              <a:satOff val="34186"/>
              <a:lumOff val="250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90000"/>
            </a:lnSpc>
            <a:spcBef>
              <a:spcPct val="0"/>
            </a:spcBef>
            <a:spcAft>
              <a:spcPct val="35000"/>
            </a:spcAft>
            <a:buNone/>
          </a:pPr>
          <a:r>
            <a:rPr lang="en-US" sz="1200" kern="1200" dirty="0"/>
            <a:t>Fall 2</a:t>
          </a:r>
        </a:p>
        <a:p>
          <a:pPr marL="114300" lvl="1" indent="-114300" algn="l" defTabSz="533400">
            <a:lnSpc>
              <a:spcPct val="90000"/>
            </a:lnSpc>
            <a:spcBef>
              <a:spcPct val="0"/>
            </a:spcBef>
            <a:spcAft>
              <a:spcPct val="15000"/>
            </a:spcAft>
            <a:buChar char="•"/>
          </a:pPr>
          <a:r>
            <a:rPr lang="en-US" sz="1200" kern="1200" dirty="0"/>
            <a:t>Data Population</a:t>
          </a:r>
        </a:p>
        <a:p>
          <a:pPr marL="114300" lvl="1" indent="-114300" algn="l" defTabSz="533400">
            <a:lnSpc>
              <a:spcPct val="90000"/>
            </a:lnSpc>
            <a:spcBef>
              <a:spcPct val="0"/>
            </a:spcBef>
            <a:spcAft>
              <a:spcPct val="15000"/>
            </a:spcAft>
            <a:buChar char="•"/>
          </a:pPr>
          <a:r>
            <a:rPr lang="en-US" sz="1200" kern="1200" dirty="0"/>
            <a:t>Reporting and Certification</a:t>
          </a:r>
        </a:p>
        <a:p>
          <a:pPr marL="114300" lvl="1" indent="-114300" algn="l" defTabSz="533400">
            <a:lnSpc>
              <a:spcPct val="90000"/>
            </a:lnSpc>
            <a:spcBef>
              <a:spcPct val="0"/>
            </a:spcBef>
            <a:spcAft>
              <a:spcPct val="15000"/>
            </a:spcAft>
            <a:buChar char="•"/>
          </a:pPr>
          <a:r>
            <a:rPr lang="en-US" sz="1200" kern="1200" dirty="0"/>
            <a:t>Advanced</a:t>
          </a:r>
        </a:p>
      </dsp:txBody>
      <dsp:txXfrm>
        <a:off x="7035999" y="1926891"/>
        <a:ext cx="1559444" cy="1097799"/>
      </dsp:txXfrm>
    </dsp:sp>
    <dsp:sp modelId="{A0CF041E-21B6-4499-BE43-3B4240F043AD}">
      <dsp:nvSpPr>
        <dsp:cNvPr id="0" name=""/>
        <dsp:cNvSpPr/>
      </dsp:nvSpPr>
      <dsp:spPr>
        <a:xfrm>
          <a:off x="6798376" y="638659"/>
          <a:ext cx="203469" cy="3446924"/>
        </a:xfrm>
        <a:custGeom>
          <a:avLst/>
          <a:gdLst/>
          <a:ahLst/>
          <a:cxnLst/>
          <a:rect l="0" t="0" r="0" b="0"/>
          <a:pathLst>
            <a:path>
              <a:moveTo>
                <a:pt x="0" y="0"/>
              </a:moveTo>
              <a:lnTo>
                <a:pt x="0" y="3446924"/>
              </a:lnTo>
              <a:lnTo>
                <a:pt x="203469" y="3446924"/>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17950-2879-45B4-8565-605345E0B875}">
      <dsp:nvSpPr>
        <dsp:cNvPr id="0" name=""/>
        <dsp:cNvSpPr/>
      </dsp:nvSpPr>
      <dsp:spPr>
        <a:xfrm>
          <a:off x="7001845" y="3218166"/>
          <a:ext cx="1627752" cy="1734834"/>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93658"/>
              <a:satOff val="25639"/>
              <a:lumOff val="18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90000"/>
            </a:lnSpc>
            <a:spcBef>
              <a:spcPct val="0"/>
            </a:spcBef>
            <a:spcAft>
              <a:spcPct val="35000"/>
            </a:spcAft>
            <a:buNone/>
          </a:pPr>
          <a:r>
            <a:rPr lang="en-US" sz="1200" kern="1200" dirty="0"/>
            <a:t>EOY</a:t>
          </a:r>
        </a:p>
        <a:p>
          <a:pPr marL="114300" lvl="1" indent="-114300" algn="l" defTabSz="533400">
            <a:lnSpc>
              <a:spcPct val="90000"/>
            </a:lnSpc>
            <a:spcBef>
              <a:spcPct val="0"/>
            </a:spcBef>
            <a:spcAft>
              <a:spcPct val="15000"/>
            </a:spcAft>
            <a:buChar char="•"/>
          </a:pPr>
          <a:r>
            <a:rPr lang="en-US" sz="1200" kern="1200" dirty="0"/>
            <a:t>EOY 2 &amp; 3 Reporting and Certification</a:t>
          </a:r>
        </a:p>
        <a:p>
          <a:pPr marL="114300" lvl="1" indent="-114300" algn="l" defTabSz="533400">
            <a:lnSpc>
              <a:spcPct val="90000"/>
            </a:lnSpc>
            <a:spcBef>
              <a:spcPct val="0"/>
            </a:spcBef>
            <a:spcAft>
              <a:spcPct val="15000"/>
            </a:spcAft>
            <a:buChar char="•"/>
          </a:pPr>
          <a:r>
            <a:rPr lang="en-US" sz="1200" kern="1200" dirty="0"/>
            <a:t>EOY 1 Reporting and Certification</a:t>
          </a:r>
        </a:p>
        <a:p>
          <a:pPr marL="114300" lvl="1" indent="-114300" algn="l" defTabSz="533400">
            <a:lnSpc>
              <a:spcPct val="90000"/>
            </a:lnSpc>
            <a:spcBef>
              <a:spcPct val="0"/>
            </a:spcBef>
            <a:spcAft>
              <a:spcPct val="15000"/>
            </a:spcAft>
            <a:buChar char="•"/>
          </a:pPr>
          <a:r>
            <a:rPr lang="en-US" sz="1200" kern="1200" dirty="0"/>
            <a:t>EOY Advanced</a:t>
          </a:r>
        </a:p>
      </dsp:txBody>
      <dsp:txXfrm>
        <a:off x="7049520" y="3265841"/>
        <a:ext cx="1532402" cy="1639484"/>
      </dsp:txXfrm>
    </dsp:sp>
    <dsp:sp modelId="{882EEA7C-6567-41D3-AC7A-3CD9A7ACE54F}">
      <dsp:nvSpPr>
        <dsp:cNvPr id="0" name=""/>
        <dsp:cNvSpPr/>
      </dsp:nvSpPr>
      <dsp:spPr>
        <a:xfrm>
          <a:off x="8948241" y="1372"/>
          <a:ext cx="1743641" cy="637286"/>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Advanced</a:t>
          </a:r>
        </a:p>
      </dsp:txBody>
      <dsp:txXfrm>
        <a:off x="8966906" y="20037"/>
        <a:ext cx="1706311" cy="599956"/>
      </dsp:txXfrm>
    </dsp:sp>
    <dsp:sp modelId="{B8B65F99-4000-4035-BE24-E8FB1FF4591A}">
      <dsp:nvSpPr>
        <dsp:cNvPr id="0" name=""/>
        <dsp:cNvSpPr/>
      </dsp:nvSpPr>
      <dsp:spPr>
        <a:xfrm>
          <a:off x="9122605" y="638659"/>
          <a:ext cx="174364" cy="477965"/>
        </a:xfrm>
        <a:custGeom>
          <a:avLst/>
          <a:gdLst/>
          <a:ahLst/>
          <a:cxnLst/>
          <a:rect l="0" t="0" r="0" b="0"/>
          <a:pathLst>
            <a:path>
              <a:moveTo>
                <a:pt x="0" y="0"/>
              </a:moveTo>
              <a:lnTo>
                <a:pt x="0" y="477965"/>
              </a:lnTo>
              <a:lnTo>
                <a:pt x="174364" y="47796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F2A1FF-0837-4ED3-871F-481DFCF2640B}">
      <dsp:nvSpPr>
        <dsp:cNvPr id="0" name=""/>
        <dsp:cNvSpPr/>
      </dsp:nvSpPr>
      <dsp:spPr>
        <a:xfrm>
          <a:off x="9296969" y="797980"/>
          <a:ext cx="1657903" cy="63728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62438"/>
              <a:satOff val="17093"/>
              <a:lumOff val="125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Guide to CALPADS Documentation</a:t>
          </a:r>
        </a:p>
      </dsp:txBody>
      <dsp:txXfrm>
        <a:off x="9315634" y="816645"/>
        <a:ext cx="1620573" cy="599956"/>
      </dsp:txXfrm>
    </dsp:sp>
    <dsp:sp modelId="{A176C06A-FADB-4481-9517-8F15611A8045}">
      <dsp:nvSpPr>
        <dsp:cNvPr id="0" name=""/>
        <dsp:cNvSpPr/>
      </dsp:nvSpPr>
      <dsp:spPr>
        <a:xfrm>
          <a:off x="9122605" y="638659"/>
          <a:ext cx="174364" cy="1274573"/>
        </a:xfrm>
        <a:custGeom>
          <a:avLst/>
          <a:gdLst/>
          <a:ahLst/>
          <a:cxnLst/>
          <a:rect l="0" t="0" r="0" b="0"/>
          <a:pathLst>
            <a:path>
              <a:moveTo>
                <a:pt x="0" y="0"/>
              </a:moveTo>
              <a:lnTo>
                <a:pt x="0" y="1274573"/>
              </a:lnTo>
              <a:lnTo>
                <a:pt x="174364" y="1274573"/>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CAF17-5EDD-45E3-9C95-9E868E1D9368}">
      <dsp:nvSpPr>
        <dsp:cNvPr id="0" name=""/>
        <dsp:cNvSpPr/>
      </dsp:nvSpPr>
      <dsp:spPr>
        <a:xfrm>
          <a:off x="9296969" y="1594589"/>
          <a:ext cx="1657903" cy="63728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31219"/>
              <a:satOff val="8546"/>
              <a:lumOff val="62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Guide to Troubleshooting CALPADS Errors</a:t>
          </a:r>
        </a:p>
      </dsp:txBody>
      <dsp:txXfrm>
        <a:off x="9315634" y="1613254"/>
        <a:ext cx="1620573" cy="5999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D8ED-A902-404E-9D09-D3A32D5D2BA8}">
      <dsp:nvSpPr>
        <dsp:cNvPr id="0" name=""/>
        <dsp:cNvSpPr/>
      </dsp:nvSpPr>
      <dsp:spPr>
        <a:xfrm>
          <a:off x="0" y="285192"/>
          <a:ext cx="6324600" cy="9276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0859" tIns="395732" rIns="490859" bIns="99568"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a:t>CDE Notifications: </a:t>
          </a:r>
          <a:r>
            <a:rPr lang="en-US" altLang="en-US" sz="1400" kern="1200" dirty="0">
              <a:hlinkClick xmlns:r="http://schemas.openxmlformats.org/officeDocument/2006/relationships" r:id="rId1"/>
            </a:rPr>
            <a:t>http://www.cde.ca.gov/ds/sp/cl/listservs.asp</a:t>
          </a:r>
          <a:endParaRPr lang="en-US" sz="1400" kern="1200" dirty="0"/>
        </a:p>
        <a:p>
          <a:pPr marL="114300" lvl="1" indent="-114300" algn="l" defTabSz="622300">
            <a:lnSpc>
              <a:spcPct val="90000"/>
            </a:lnSpc>
            <a:spcBef>
              <a:spcPct val="0"/>
            </a:spcBef>
            <a:spcAft>
              <a:spcPct val="15000"/>
            </a:spcAft>
            <a:buChar char="•"/>
          </a:pPr>
          <a:r>
            <a:rPr lang="en-US" altLang="en-US" sz="1400" kern="1200" dirty="0"/>
            <a:t>Peer to Peer Support: </a:t>
          </a:r>
          <a:r>
            <a:rPr lang="en-US" altLang="en-US" sz="1400" kern="1200" dirty="0">
              <a:hlinkClick xmlns:r="http://schemas.openxmlformats.org/officeDocument/2006/relationships" r:id="rId2"/>
            </a:rPr>
            <a:t>http://csis.fcmat.org/Pages/Listserv.aspx</a:t>
          </a:r>
          <a:endParaRPr lang="en-US" sz="1400" kern="1200" dirty="0"/>
        </a:p>
      </dsp:txBody>
      <dsp:txXfrm>
        <a:off x="0" y="285192"/>
        <a:ext cx="6324600" cy="927675"/>
      </dsp:txXfrm>
    </dsp:sp>
    <dsp:sp modelId="{AFB3C38C-7D8B-4E68-8CC0-66F8C2BB1881}">
      <dsp:nvSpPr>
        <dsp:cNvPr id="0" name=""/>
        <dsp:cNvSpPr/>
      </dsp:nvSpPr>
      <dsp:spPr>
        <a:xfrm>
          <a:off x="316230" y="4752"/>
          <a:ext cx="5217788" cy="560880"/>
        </a:xfrm>
        <a:prstGeom prst="roundRect">
          <a:avLst/>
        </a:prstGeom>
        <a:solidFill>
          <a:srgbClr val="42C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622300">
            <a:lnSpc>
              <a:spcPct val="90000"/>
            </a:lnSpc>
            <a:spcBef>
              <a:spcPct val="0"/>
            </a:spcBef>
            <a:spcAft>
              <a:spcPct val="35000"/>
            </a:spcAft>
            <a:buNone/>
          </a:pPr>
          <a:r>
            <a:rPr lang="en-US" sz="1400" b="1" kern="1200" dirty="0"/>
            <a:t>CALPADS</a:t>
          </a:r>
        </a:p>
      </dsp:txBody>
      <dsp:txXfrm>
        <a:off x="343610" y="32132"/>
        <a:ext cx="5163028" cy="506120"/>
      </dsp:txXfrm>
    </dsp:sp>
    <dsp:sp modelId="{36483A38-6A83-447F-BD04-FE9D8B75C1C8}">
      <dsp:nvSpPr>
        <dsp:cNvPr id="0" name=""/>
        <dsp:cNvSpPr/>
      </dsp:nvSpPr>
      <dsp:spPr>
        <a:xfrm>
          <a:off x="0" y="1595907"/>
          <a:ext cx="6324600" cy="1376550"/>
        </a:xfrm>
        <a:prstGeom prst="rect">
          <a:avLst/>
        </a:prstGeom>
        <a:noFill/>
        <a:ln w="12700" cap="flat" cmpd="sng" algn="ctr">
          <a:solidFill>
            <a:schemeClr val="accent4">
              <a:hueOff val="-5524622"/>
              <a:satOff val="-6359"/>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0859" tIns="395732" rIns="490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CAASSP:</a:t>
          </a:r>
        </a:p>
        <a:p>
          <a:pPr marL="228600" lvl="2" indent="-114300" algn="l" defTabSz="622300">
            <a:lnSpc>
              <a:spcPct val="90000"/>
            </a:lnSpc>
            <a:spcBef>
              <a:spcPct val="0"/>
            </a:spcBef>
            <a:spcAft>
              <a:spcPct val="15000"/>
            </a:spcAft>
            <a:buChar char="•"/>
          </a:pPr>
          <a:r>
            <a:rPr lang="en-US" altLang="en-US" sz="1400" kern="1200" dirty="0">
              <a:hlinkClick xmlns:r="http://schemas.openxmlformats.org/officeDocument/2006/relationships" r:id="rId3"/>
            </a:rPr>
            <a:t>http://www.cde.ca.gov/ta/tg/sa/sbac-updates.asp</a:t>
          </a:r>
          <a:endParaRPr lang="en-US" sz="1400" kern="1200" dirty="0"/>
        </a:p>
        <a:p>
          <a:pPr marL="114300" lvl="1" indent="-114300" algn="l" defTabSz="622300">
            <a:lnSpc>
              <a:spcPct val="90000"/>
            </a:lnSpc>
            <a:spcBef>
              <a:spcPct val="0"/>
            </a:spcBef>
            <a:spcAft>
              <a:spcPct val="15000"/>
            </a:spcAft>
            <a:buChar char="•"/>
          </a:pPr>
          <a:r>
            <a:rPr lang="en-US" sz="1400" kern="1200" dirty="0"/>
            <a:t>LCFF:</a:t>
          </a:r>
        </a:p>
        <a:p>
          <a:pPr marL="228600" lvl="2" indent="-114300" algn="l" defTabSz="622300">
            <a:lnSpc>
              <a:spcPct val="90000"/>
            </a:lnSpc>
            <a:spcBef>
              <a:spcPct val="0"/>
            </a:spcBef>
            <a:spcAft>
              <a:spcPct val="15000"/>
            </a:spcAft>
            <a:buChar char="•"/>
          </a:pPr>
          <a:r>
            <a:rPr lang="en-US" altLang="en-US" sz="1400" kern="1200" dirty="0">
              <a:hlinkClick xmlns:r="http://schemas.openxmlformats.org/officeDocument/2006/relationships" r:id="rId4"/>
            </a:rPr>
            <a:t>http://www.cde.ca.gov/fg/aa/lc/</a:t>
          </a:r>
          <a:endParaRPr lang="en-US" sz="1400" kern="1200" dirty="0"/>
        </a:p>
      </dsp:txBody>
      <dsp:txXfrm>
        <a:off x="0" y="1595907"/>
        <a:ext cx="6324600" cy="1376550"/>
      </dsp:txXfrm>
    </dsp:sp>
    <dsp:sp modelId="{08FA5925-672C-408A-A7C2-44184169A9DC}">
      <dsp:nvSpPr>
        <dsp:cNvPr id="0" name=""/>
        <dsp:cNvSpPr/>
      </dsp:nvSpPr>
      <dsp:spPr>
        <a:xfrm>
          <a:off x="316230" y="1315467"/>
          <a:ext cx="5217788" cy="560880"/>
        </a:xfrm>
        <a:prstGeom prst="roundRect">
          <a:avLst/>
        </a:prstGeom>
        <a:solidFill>
          <a:srgbClr val="FF72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622300">
            <a:lnSpc>
              <a:spcPct val="90000"/>
            </a:lnSpc>
            <a:spcBef>
              <a:spcPct val="0"/>
            </a:spcBef>
            <a:spcAft>
              <a:spcPct val="35000"/>
            </a:spcAft>
            <a:buNone/>
          </a:pPr>
          <a:r>
            <a:rPr lang="en-US" altLang="en-US" sz="1400" kern="1200" dirty="0"/>
            <a:t> </a:t>
          </a:r>
          <a:r>
            <a:rPr lang="en-US" altLang="en-US" sz="1400" b="1" kern="1200" dirty="0"/>
            <a:t>Other Systems</a:t>
          </a:r>
          <a:endParaRPr lang="en-US" sz="1400" b="1" kern="1200" dirty="0"/>
        </a:p>
      </dsp:txBody>
      <dsp:txXfrm>
        <a:off x="343610" y="1342847"/>
        <a:ext cx="5163028" cy="506120"/>
      </dsp:txXfrm>
    </dsp:sp>
    <dsp:sp modelId="{5E2382E1-9C99-4362-815D-B1EF41AF00FF}">
      <dsp:nvSpPr>
        <dsp:cNvPr id="0" name=""/>
        <dsp:cNvSpPr/>
      </dsp:nvSpPr>
      <dsp:spPr>
        <a:xfrm>
          <a:off x="0" y="3355497"/>
          <a:ext cx="6324600" cy="703237"/>
        </a:xfrm>
        <a:prstGeom prst="rect">
          <a:avLst/>
        </a:prstGeom>
        <a:noFill/>
        <a:ln w="12700" cap="flat" cmpd="sng" algn="ctr">
          <a:solidFill>
            <a:schemeClr val="accent4">
              <a:hueOff val="-11049243"/>
              <a:satOff val="-12718"/>
              <a:lumOff val="1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0859" tIns="395732" rIns="490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5"/>
            </a:rPr>
            <a:t>https://cetpa.net/</a:t>
          </a:r>
          <a:endParaRPr lang="en-US" sz="1400" b="1" kern="1200" dirty="0"/>
        </a:p>
      </dsp:txBody>
      <dsp:txXfrm>
        <a:off x="0" y="3355497"/>
        <a:ext cx="6324600" cy="703237"/>
      </dsp:txXfrm>
    </dsp:sp>
    <dsp:sp modelId="{78EAA150-F7F9-490A-8673-A270F1750898}">
      <dsp:nvSpPr>
        <dsp:cNvPr id="0" name=""/>
        <dsp:cNvSpPr/>
      </dsp:nvSpPr>
      <dsp:spPr>
        <a:xfrm>
          <a:off x="316230" y="3075057"/>
          <a:ext cx="5217788" cy="56088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622300">
            <a:lnSpc>
              <a:spcPct val="90000"/>
            </a:lnSpc>
            <a:spcBef>
              <a:spcPct val="0"/>
            </a:spcBef>
            <a:spcAft>
              <a:spcPct val="35000"/>
            </a:spcAft>
            <a:buNone/>
          </a:pPr>
          <a:r>
            <a:rPr lang="en-US" sz="1400" b="1" kern="1200" dirty="0"/>
            <a:t>California Education Technology Professional Association</a:t>
          </a:r>
        </a:p>
      </dsp:txBody>
      <dsp:txXfrm>
        <a:off x="343610" y="3102437"/>
        <a:ext cx="516302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hdr" sz="quarter"/>
          </p:nvPr>
        </p:nvSpPr>
        <p:spPr bwMode="auto">
          <a:xfrm>
            <a:off x="1" y="0"/>
            <a:ext cx="3067050" cy="467990"/>
          </a:xfrm>
          <a:prstGeom prst="rect">
            <a:avLst/>
          </a:prstGeom>
          <a:noFill/>
          <a:ln w="9525">
            <a:noFill/>
            <a:miter lim="800000"/>
            <a:headEnd/>
            <a:tailEnd/>
          </a:ln>
          <a:effectLst/>
        </p:spPr>
        <p:txBody>
          <a:bodyPr vert="horz" wrap="square" lIns="93193" tIns="46597" rIns="93193" bIns="46597" numCol="1" anchor="t" anchorCtr="0" compatLnSpc="1">
            <a:prstTxWarp prst="textNoShape">
              <a:avLst/>
            </a:prstTxWarp>
          </a:bodyPr>
          <a:lstStyle>
            <a:lvl1pPr algn="l" defTabSz="931390" eaLnBrk="1" hangingPunct="1">
              <a:defRPr sz="1200">
                <a:latin typeface="Arial" charset="0"/>
                <a:cs typeface="Arial" charset="0"/>
              </a:defRPr>
            </a:lvl1pPr>
          </a:lstStyle>
          <a:p>
            <a:pPr>
              <a:defRPr/>
            </a:pPr>
            <a:endParaRPr lang="en-US"/>
          </a:p>
        </p:txBody>
      </p:sp>
      <p:sp>
        <p:nvSpPr>
          <p:cNvPr id="340995" name="Rectangle 3"/>
          <p:cNvSpPr>
            <a:spLocks noGrp="1" noChangeArrowheads="1"/>
          </p:cNvSpPr>
          <p:nvPr>
            <p:ph type="dt" sz="quarter" idx="1"/>
          </p:nvPr>
        </p:nvSpPr>
        <p:spPr bwMode="auto">
          <a:xfrm>
            <a:off x="4008439" y="0"/>
            <a:ext cx="3067050" cy="467990"/>
          </a:xfrm>
          <a:prstGeom prst="rect">
            <a:avLst/>
          </a:prstGeom>
          <a:noFill/>
          <a:ln w="9525">
            <a:noFill/>
            <a:miter lim="800000"/>
            <a:headEnd/>
            <a:tailEnd/>
          </a:ln>
          <a:effectLst/>
        </p:spPr>
        <p:txBody>
          <a:bodyPr vert="horz" wrap="square" lIns="93193" tIns="46597" rIns="93193" bIns="46597" numCol="1" anchor="t" anchorCtr="0" compatLnSpc="1">
            <a:prstTxWarp prst="textNoShape">
              <a:avLst/>
            </a:prstTxWarp>
          </a:bodyPr>
          <a:lstStyle>
            <a:lvl1pPr algn="r" defTabSz="931390" eaLnBrk="1" hangingPunct="1">
              <a:defRPr sz="1200">
                <a:latin typeface="Arial" charset="0"/>
                <a:cs typeface="Arial" charset="0"/>
              </a:defRPr>
            </a:lvl1pPr>
          </a:lstStyle>
          <a:p>
            <a:pPr>
              <a:defRPr/>
            </a:pPr>
            <a:endParaRPr lang="en-US"/>
          </a:p>
        </p:txBody>
      </p:sp>
      <p:sp>
        <p:nvSpPr>
          <p:cNvPr id="340996" name="Rectangle 4"/>
          <p:cNvSpPr>
            <a:spLocks noGrp="1" noChangeArrowheads="1"/>
          </p:cNvSpPr>
          <p:nvPr>
            <p:ph type="ftr" sz="quarter" idx="2"/>
          </p:nvPr>
        </p:nvSpPr>
        <p:spPr bwMode="auto">
          <a:xfrm>
            <a:off x="1" y="8891803"/>
            <a:ext cx="3067050" cy="469631"/>
          </a:xfrm>
          <a:prstGeom prst="rect">
            <a:avLst/>
          </a:prstGeom>
          <a:noFill/>
          <a:ln w="9525">
            <a:noFill/>
            <a:miter lim="800000"/>
            <a:headEnd/>
            <a:tailEnd/>
          </a:ln>
          <a:effectLst/>
        </p:spPr>
        <p:txBody>
          <a:bodyPr vert="horz" wrap="square" lIns="93193" tIns="46597" rIns="93193" bIns="46597" numCol="1" anchor="b" anchorCtr="0" compatLnSpc="1">
            <a:prstTxWarp prst="textNoShape">
              <a:avLst/>
            </a:prstTxWarp>
          </a:bodyPr>
          <a:lstStyle>
            <a:lvl1pPr algn="l" defTabSz="931390" eaLnBrk="1" hangingPunct="1">
              <a:defRPr sz="1200">
                <a:latin typeface="Arial" charset="0"/>
                <a:cs typeface="Arial" charset="0"/>
              </a:defRPr>
            </a:lvl1pPr>
          </a:lstStyle>
          <a:p>
            <a:pPr>
              <a:defRPr/>
            </a:pPr>
            <a:r>
              <a:rPr lang="en-US"/>
              <a:t>Locate, Enroll and Update Students - Online</a:t>
            </a:r>
          </a:p>
        </p:txBody>
      </p:sp>
      <p:sp>
        <p:nvSpPr>
          <p:cNvPr id="340997" name="Rectangle 5"/>
          <p:cNvSpPr>
            <a:spLocks noGrp="1" noChangeArrowheads="1"/>
          </p:cNvSpPr>
          <p:nvPr>
            <p:ph type="sldNum" sz="quarter" idx="3"/>
          </p:nvPr>
        </p:nvSpPr>
        <p:spPr bwMode="auto">
          <a:xfrm>
            <a:off x="4008439" y="8891803"/>
            <a:ext cx="3067050" cy="469631"/>
          </a:xfrm>
          <a:prstGeom prst="rect">
            <a:avLst/>
          </a:prstGeom>
          <a:noFill/>
          <a:ln w="9525">
            <a:noFill/>
            <a:miter lim="800000"/>
            <a:headEnd/>
            <a:tailEnd/>
          </a:ln>
          <a:effectLst/>
        </p:spPr>
        <p:txBody>
          <a:bodyPr vert="horz" wrap="square" lIns="93193" tIns="46597" rIns="93193" bIns="46597" numCol="1" anchor="b" anchorCtr="0" compatLnSpc="1">
            <a:prstTxWarp prst="textNoShape">
              <a:avLst/>
            </a:prstTxWarp>
          </a:bodyPr>
          <a:lstStyle>
            <a:lvl1pPr algn="r" defTabSz="931390" eaLnBrk="1" hangingPunct="1">
              <a:defRPr sz="1200">
                <a:latin typeface="Arial" charset="0"/>
                <a:cs typeface="Arial" charset="0"/>
              </a:defRPr>
            </a:lvl1pPr>
          </a:lstStyle>
          <a:p>
            <a:pPr>
              <a:defRPr/>
            </a:pPr>
            <a:fld id="{1BC3D793-17A5-422E-BE30-C75412779913}" type="slidenum">
              <a:rPr lang="en-US"/>
              <a:pPr>
                <a:defRPr/>
              </a:pPr>
              <a:t>‹#›</a:t>
            </a:fld>
            <a:endParaRPr lang="en-US"/>
          </a:p>
        </p:txBody>
      </p:sp>
    </p:spTree>
    <p:extLst>
      <p:ext uri="{BB962C8B-B14F-4D97-AF65-F5344CB8AC3E}">
        <p14:creationId xmlns:p14="http://schemas.microsoft.com/office/powerpoint/2010/main" val="2648236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3067050" cy="467990"/>
          </a:xfrm>
          <a:prstGeom prst="rect">
            <a:avLst/>
          </a:prstGeom>
          <a:noFill/>
          <a:ln w="9525">
            <a:noFill/>
            <a:miter lim="800000"/>
            <a:headEnd/>
            <a:tailEnd/>
          </a:ln>
          <a:effectLst/>
        </p:spPr>
        <p:txBody>
          <a:bodyPr vert="horz" wrap="square" lIns="93193" tIns="46597" rIns="93193" bIns="46597" numCol="1" anchor="t" anchorCtr="0" compatLnSpc="1">
            <a:prstTxWarp prst="textNoShape">
              <a:avLst/>
            </a:prstTxWarp>
          </a:bodyPr>
          <a:lstStyle>
            <a:lvl1pPr algn="l" defTabSz="931390" eaLnBrk="1" hangingPunct="1">
              <a:defRPr sz="1200">
                <a:latin typeface="Arial" charset="0"/>
                <a:cs typeface="Arial" charset="0"/>
              </a:defRPr>
            </a:lvl1pPr>
          </a:lstStyle>
          <a:p>
            <a:pPr>
              <a:defRPr/>
            </a:pPr>
            <a:endParaRPr lang="en-US"/>
          </a:p>
        </p:txBody>
      </p:sp>
      <p:sp>
        <p:nvSpPr>
          <p:cNvPr id="23555" name="Rectangle 3"/>
          <p:cNvSpPr>
            <a:spLocks noGrp="1" noChangeArrowheads="1"/>
          </p:cNvSpPr>
          <p:nvPr>
            <p:ph type="dt" idx="1"/>
          </p:nvPr>
        </p:nvSpPr>
        <p:spPr bwMode="auto">
          <a:xfrm>
            <a:off x="4008439" y="0"/>
            <a:ext cx="3067050" cy="467990"/>
          </a:xfrm>
          <a:prstGeom prst="rect">
            <a:avLst/>
          </a:prstGeom>
          <a:noFill/>
          <a:ln w="9525">
            <a:noFill/>
            <a:miter lim="800000"/>
            <a:headEnd/>
            <a:tailEnd/>
          </a:ln>
          <a:effectLst/>
        </p:spPr>
        <p:txBody>
          <a:bodyPr vert="horz" wrap="square" lIns="93193" tIns="46597" rIns="93193" bIns="46597" numCol="1" anchor="t" anchorCtr="0" compatLnSpc="1">
            <a:prstTxWarp prst="textNoShape">
              <a:avLst/>
            </a:prstTxWarp>
          </a:bodyPr>
          <a:lstStyle>
            <a:lvl1pPr algn="r" defTabSz="931390" eaLnBrk="1" hangingPunct="1">
              <a:defRPr sz="1200">
                <a:latin typeface="Arial" charset="0"/>
                <a:cs typeface="Arial" charset="0"/>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419100" y="701675"/>
            <a:ext cx="6242050"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708026" y="4448365"/>
            <a:ext cx="5662613" cy="4213548"/>
          </a:xfrm>
          <a:prstGeom prst="rect">
            <a:avLst/>
          </a:prstGeom>
          <a:noFill/>
          <a:ln w="9525">
            <a:noFill/>
            <a:miter lim="800000"/>
            <a:headEnd/>
            <a:tailEnd/>
          </a:ln>
          <a:effectLst/>
        </p:spPr>
        <p:txBody>
          <a:bodyPr vert="horz" wrap="square" lIns="93193" tIns="46597" rIns="93193" bIns="465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1" y="8891803"/>
            <a:ext cx="3067050" cy="469631"/>
          </a:xfrm>
          <a:prstGeom prst="rect">
            <a:avLst/>
          </a:prstGeom>
          <a:noFill/>
          <a:ln w="9525">
            <a:noFill/>
            <a:miter lim="800000"/>
            <a:headEnd/>
            <a:tailEnd/>
          </a:ln>
          <a:effectLst/>
        </p:spPr>
        <p:txBody>
          <a:bodyPr vert="horz" wrap="square" lIns="93193" tIns="46597" rIns="93193" bIns="46597" numCol="1" anchor="b" anchorCtr="0" compatLnSpc="1">
            <a:prstTxWarp prst="textNoShape">
              <a:avLst/>
            </a:prstTxWarp>
          </a:bodyPr>
          <a:lstStyle>
            <a:lvl1pPr algn="l" defTabSz="931390" eaLnBrk="1" hangingPunct="1">
              <a:defRPr sz="1200">
                <a:latin typeface="Arial" charset="0"/>
                <a:cs typeface="Arial" charset="0"/>
              </a:defRPr>
            </a:lvl1pPr>
          </a:lstStyle>
          <a:p>
            <a:pPr>
              <a:defRPr/>
            </a:pPr>
            <a:r>
              <a:rPr lang="en-US"/>
              <a:t>Locate, Enroll and Update Students - Online</a:t>
            </a:r>
          </a:p>
        </p:txBody>
      </p:sp>
      <p:sp>
        <p:nvSpPr>
          <p:cNvPr id="23559" name="Rectangle 7"/>
          <p:cNvSpPr>
            <a:spLocks noGrp="1" noChangeArrowheads="1"/>
          </p:cNvSpPr>
          <p:nvPr>
            <p:ph type="sldNum" sz="quarter" idx="5"/>
          </p:nvPr>
        </p:nvSpPr>
        <p:spPr bwMode="auto">
          <a:xfrm>
            <a:off x="4008439" y="8891803"/>
            <a:ext cx="3067050" cy="469631"/>
          </a:xfrm>
          <a:prstGeom prst="rect">
            <a:avLst/>
          </a:prstGeom>
          <a:noFill/>
          <a:ln w="9525">
            <a:noFill/>
            <a:miter lim="800000"/>
            <a:headEnd/>
            <a:tailEnd/>
          </a:ln>
          <a:effectLst/>
        </p:spPr>
        <p:txBody>
          <a:bodyPr vert="horz" wrap="square" lIns="93193" tIns="46597" rIns="93193" bIns="46597" numCol="1" anchor="b" anchorCtr="0" compatLnSpc="1">
            <a:prstTxWarp prst="textNoShape">
              <a:avLst/>
            </a:prstTxWarp>
          </a:bodyPr>
          <a:lstStyle>
            <a:lvl1pPr algn="r" defTabSz="931390" eaLnBrk="1" hangingPunct="1">
              <a:defRPr sz="1200">
                <a:latin typeface="Arial" charset="0"/>
                <a:cs typeface="Arial" charset="0"/>
              </a:defRPr>
            </a:lvl1pPr>
          </a:lstStyle>
          <a:p>
            <a:pPr>
              <a:defRPr/>
            </a:pPr>
            <a:fld id="{BA0496DD-8960-4E28-AE87-4DFBD025EC31}" type="slidenum">
              <a:rPr lang="en-US"/>
              <a:pPr>
                <a:defRPr/>
              </a:pPr>
              <a:t>‹#›</a:t>
            </a:fld>
            <a:endParaRPr lang="en-US"/>
          </a:p>
        </p:txBody>
      </p:sp>
    </p:spTree>
    <p:extLst>
      <p:ext uri="{BB962C8B-B14F-4D97-AF65-F5344CB8AC3E}">
        <p14:creationId xmlns:p14="http://schemas.microsoft.com/office/powerpoint/2010/main" val="289878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3.cde.ca.gov/opuscds/default.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ca.gov/ta/tg/sa/index.asp"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cde.ca.gov/ta/tg/ca/altassessment.asp" TargetMode="External"/><Relationship Id="rId4" Type="http://schemas.openxmlformats.org/officeDocument/2006/relationships/hyperlink" Target="https://www.cde.ca.gov/ta/tg/ca/caasppscience.as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eamgantt.com/blog/5-easy-ways-to-save-15-of-your-time-at-team-meeting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2.ed.gov/programs/innovation/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ed.gov/early-learning" TargetMode="External"/><Relationship Id="rId4" Type="http://schemas.openxmlformats.org/officeDocument/2006/relationships/hyperlink" Target="http://www2.ed.gov/programs/promiseneighborhoods/inde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64527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11</a:t>
            </a:fld>
            <a:endParaRPr lang="en-US"/>
          </a:p>
        </p:txBody>
      </p:sp>
    </p:spTree>
    <p:extLst>
      <p:ext uri="{BB962C8B-B14F-4D97-AF65-F5344CB8AC3E}">
        <p14:creationId xmlns:p14="http://schemas.microsoft.com/office/powerpoint/2010/main" val="206094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12</a:t>
            </a:fld>
            <a:endParaRPr lang="en-US"/>
          </a:p>
        </p:txBody>
      </p:sp>
    </p:spTree>
    <p:extLst>
      <p:ext uri="{BB962C8B-B14F-4D97-AF65-F5344CB8AC3E}">
        <p14:creationId xmlns:p14="http://schemas.microsoft.com/office/powerpoint/2010/main" val="10645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13</a:t>
            </a:fld>
            <a:endParaRPr lang="en-US"/>
          </a:p>
        </p:txBody>
      </p:sp>
    </p:spTree>
    <p:extLst>
      <p:ext uri="{BB962C8B-B14F-4D97-AF65-F5344CB8AC3E}">
        <p14:creationId xmlns:p14="http://schemas.microsoft.com/office/powerpoint/2010/main" val="282029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14</a:t>
            </a:fld>
            <a:endParaRPr lang="en-US" dirty="0"/>
          </a:p>
        </p:txBody>
      </p:sp>
    </p:spTree>
    <p:extLst>
      <p:ext uri="{BB962C8B-B14F-4D97-AF65-F5344CB8AC3E}">
        <p14:creationId xmlns:p14="http://schemas.microsoft.com/office/powerpoint/2010/main" val="427748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15</a:t>
            </a:fld>
            <a:endParaRPr lang="en-US"/>
          </a:p>
        </p:txBody>
      </p:sp>
    </p:spTree>
    <p:extLst>
      <p:ext uri="{BB962C8B-B14F-4D97-AF65-F5344CB8AC3E}">
        <p14:creationId xmlns:p14="http://schemas.microsoft.com/office/powerpoint/2010/main" val="172385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16</a:t>
            </a:fld>
            <a:endParaRPr lang="en-US"/>
          </a:p>
        </p:txBody>
      </p:sp>
    </p:spTree>
    <p:extLst>
      <p:ext uri="{BB962C8B-B14F-4D97-AF65-F5344CB8AC3E}">
        <p14:creationId xmlns:p14="http://schemas.microsoft.com/office/powerpoint/2010/main" val="406227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dirty="0"/>
          </a:p>
        </p:txBody>
      </p:sp>
    </p:spTree>
    <p:extLst>
      <p:ext uri="{BB962C8B-B14F-4D97-AF65-F5344CB8AC3E}">
        <p14:creationId xmlns:p14="http://schemas.microsoft.com/office/powerpoint/2010/main" val="81747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2805702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mn-cs"/>
              </a:rPr>
              <a:t>CBEDS data are used in the following ways:</a:t>
            </a:r>
          </a:p>
          <a:p>
            <a:pPr lvl="0"/>
            <a:r>
              <a:rPr lang="en-US" dirty="0">
                <a:latin typeface="+mn-lt"/>
                <a:cs typeface="+mn-cs"/>
              </a:rPr>
              <a:t>To calculate teacher shortage based on the estimated teacher hire data.  </a:t>
            </a:r>
          </a:p>
          <a:p>
            <a:pPr lvl="0"/>
            <a:r>
              <a:rPr lang="en-US" dirty="0">
                <a:latin typeface="+mn-lt"/>
                <a:cs typeface="+mn-cs"/>
              </a:rPr>
              <a:t>To conduct program analysis on Kindergarten programs. </a:t>
            </a:r>
          </a:p>
          <a:p>
            <a:pPr lvl="0"/>
            <a:r>
              <a:rPr lang="en-US" dirty="0">
                <a:latin typeface="+mn-lt"/>
                <a:cs typeface="+mn-cs"/>
              </a:rPr>
              <a:t>To assist with educational calendar program and policy decision making.</a:t>
            </a:r>
          </a:p>
          <a:p>
            <a:pPr lvl="0"/>
            <a:r>
              <a:rPr lang="en-US" dirty="0">
                <a:latin typeface="+mn-lt"/>
                <a:cs typeface="+mn-cs"/>
              </a:rPr>
              <a:t>To aid with cohort calculations using school start and end dates. </a:t>
            </a:r>
          </a:p>
          <a:p>
            <a:pPr lvl="0"/>
            <a:r>
              <a:rPr lang="en-US" dirty="0">
                <a:latin typeface="+mn-lt"/>
                <a:cs typeface="+mn-cs"/>
              </a:rPr>
              <a:t>To aid parents with multilingual program selections.</a:t>
            </a:r>
          </a:p>
          <a:p>
            <a:pPr lvl="0"/>
            <a:r>
              <a:rPr lang="en-US" dirty="0">
                <a:latin typeface="+mn-lt"/>
                <a:cs typeface="+mn-cs"/>
              </a:rPr>
              <a:t>For research and general use by educational institutions and the general public.</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19</a:t>
            </a:fld>
            <a:endParaRPr lang="en-US"/>
          </a:p>
        </p:txBody>
      </p:sp>
    </p:spTree>
    <p:extLst>
      <p:ext uri="{BB962C8B-B14F-4D97-AF65-F5344CB8AC3E}">
        <p14:creationId xmlns:p14="http://schemas.microsoft.com/office/powerpoint/2010/main" val="289067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mn-cs"/>
              </a:rPr>
              <a:t>All public school, including charter school, CDS information changes, except for changes to the school type or open date, must be submitted by the authorized district CDS coordinator using the </a:t>
            </a:r>
            <a:r>
              <a:rPr lang="en-US" u="sng" dirty="0">
                <a:latin typeface="+mn-lt"/>
                <a:cs typeface="+mn-cs"/>
                <a:hlinkClick r:id="rId3"/>
              </a:rPr>
              <a:t>Online Public Update for Schools (OPUS)-CDS Web application</a:t>
            </a:r>
            <a:r>
              <a:rPr lang="en-US" dirty="0">
                <a:latin typeface="+mn-lt"/>
                <a:cs typeface="+mn-cs"/>
              </a:rPr>
              <a:t>. Below is a list of the school information that can be changed through the OPUS-CDS Web application.</a:t>
            </a:r>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20</a:t>
            </a:fld>
            <a:endParaRPr lang="en-US"/>
          </a:p>
        </p:txBody>
      </p:sp>
    </p:spTree>
    <p:extLst>
      <p:ext uri="{BB962C8B-B14F-4D97-AF65-F5344CB8AC3E}">
        <p14:creationId xmlns:p14="http://schemas.microsoft.com/office/powerpoint/2010/main" val="53121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Footer Placeholder 3"/>
          <p:cNvSpPr>
            <a:spLocks noGrp="1"/>
          </p:cNvSpPr>
          <p:nvPr>
            <p:ph type="ftr" sz="quarter" idx="4"/>
          </p:nvPr>
        </p:nvSpPr>
        <p:spPr/>
        <p:txBody>
          <a:bodyPr/>
          <a:lstStyle/>
          <a:p>
            <a:pPr>
              <a:defRPr/>
            </a:pPr>
            <a:endParaRPr lang="en-US"/>
          </a:p>
        </p:txBody>
      </p:sp>
      <p:sp>
        <p:nvSpPr>
          <p:cNvPr id="16389"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4811">
              <a:defRPr sz="1000">
                <a:solidFill>
                  <a:schemeClr val="tx1"/>
                </a:solidFill>
                <a:latin typeface="Arial" panose="020B0604020202020204" pitchFamily="34" charset="0"/>
                <a:cs typeface="Arial" panose="020B0604020202020204" pitchFamily="34" charset="0"/>
              </a:defRPr>
            </a:lvl1pPr>
            <a:lvl2pPr marL="770814" indent="-296467" defTabSz="994811">
              <a:defRPr sz="1000">
                <a:solidFill>
                  <a:schemeClr val="tx1"/>
                </a:solidFill>
                <a:latin typeface="Arial" panose="020B0604020202020204" pitchFamily="34" charset="0"/>
                <a:cs typeface="Arial" panose="020B0604020202020204" pitchFamily="34" charset="0"/>
              </a:defRPr>
            </a:lvl2pPr>
            <a:lvl3pPr marL="1185869" indent="-237174" defTabSz="994811">
              <a:defRPr sz="1000">
                <a:solidFill>
                  <a:schemeClr val="tx1"/>
                </a:solidFill>
                <a:latin typeface="Arial" panose="020B0604020202020204" pitchFamily="34" charset="0"/>
                <a:cs typeface="Arial" panose="020B0604020202020204" pitchFamily="34" charset="0"/>
              </a:defRPr>
            </a:lvl3pPr>
            <a:lvl4pPr marL="1660216" indent="-237174" defTabSz="994811">
              <a:defRPr sz="1000">
                <a:solidFill>
                  <a:schemeClr val="tx1"/>
                </a:solidFill>
                <a:latin typeface="Arial" panose="020B0604020202020204" pitchFamily="34" charset="0"/>
                <a:cs typeface="Arial" panose="020B0604020202020204" pitchFamily="34" charset="0"/>
              </a:defRPr>
            </a:lvl4pPr>
            <a:lvl5pPr marL="2134563" indent="-237174" defTabSz="994811">
              <a:defRPr sz="1000">
                <a:solidFill>
                  <a:schemeClr val="tx1"/>
                </a:solidFill>
                <a:latin typeface="Arial" panose="020B0604020202020204" pitchFamily="34" charset="0"/>
                <a:cs typeface="Arial" panose="020B0604020202020204" pitchFamily="34" charset="0"/>
              </a:defRPr>
            </a:lvl5pPr>
            <a:lvl6pPr marL="2608911"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083258"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557606"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031952"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AA7B17C6-1965-4345-932C-D099C6607511}" type="slidenum">
              <a:rPr lang="en-US" altLang="en-US" sz="1200"/>
              <a:pPr/>
              <a:t>2</a:t>
            </a:fld>
            <a:endParaRPr lang="en-US" altLang="en-US" sz="1200"/>
          </a:p>
        </p:txBody>
      </p:sp>
    </p:spTree>
    <p:extLst>
      <p:ext uri="{BB962C8B-B14F-4D97-AF65-F5344CB8AC3E}">
        <p14:creationId xmlns:p14="http://schemas.microsoft.com/office/powerpoint/2010/main" val="120963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21</a:t>
            </a:fld>
            <a:endParaRPr lang="en-US"/>
          </a:p>
        </p:txBody>
      </p:sp>
    </p:spTree>
    <p:extLst>
      <p:ext uri="{BB962C8B-B14F-4D97-AF65-F5344CB8AC3E}">
        <p14:creationId xmlns:p14="http://schemas.microsoft.com/office/powerpoint/2010/main" val="318924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dirty="0"/>
          </a:p>
        </p:txBody>
      </p:sp>
    </p:spTree>
    <p:extLst>
      <p:ext uri="{BB962C8B-B14F-4D97-AF65-F5344CB8AC3E}">
        <p14:creationId xmlns:p14="http://schemas.microsoft.com/office/powerpoint/2010/main" val="107605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hlinkClick r:id="rId3"/>
              </a:rPr>
              <a:t>Smarter Balanced Assessments</a:t>
            </a:r>
            <a:r>
              <a:rPr lang="en-US" sz="1100" dirty="0"/>
              <a:t> – The Smarter Balanced Summative Assessments, Interim Assessments, and Digital Library are all part of the CAASPP System.</a:t>
            </a:r>
            <a:br>
              <a:rPr lang="en-US" sz="1100" u="sng" dirty="0"/>
            </a:br>
            <a:endParaRPr lang="en-US" sz="1100" dirty="0"/>
          </a:p>
          <a:p>
            <a:r>
              <a:rPr lang="en-US" sz="1100" u="sng" dirty="0">
                <a:hlinkClick r:id="rId4"/>
              </a:rPr>
              <a:t>California Science Tests (CAST)</a:t>
            </a:r>
            <a:r>
              <a:rPr lang="en-US" sz="1100" dirty="0"/>
              <a:t> will be field-tested in spring 2018. Students will be administered the CAST field test in grades five and eight and once in high school. All grade twelve students will be administered the field test, and LEAs can elect to administer the field test to any or all students in grade ten or eleven. For grade ten or eleven students, it is recommended that LEAs select those who are enrolled in their last science course. The CAST is aligned with the California Next Generation Science Standards.</a:t>
            </a:r>
          </a:p>
          <a:p>
            <a:r>
              <a:rPr lang="en-US" sz="1100" dirty="0"/>
              <a:t>California Alternate Assessments</a:t>
            </a:r>
          </a:p>
          <a:p>
            <a:r>
              <a:rPr lang="en-US" sz="1100" dirty="0"/>
              <a:t>The </a:t>
            </a:r>
            <a:r>
              <a:rPr lang="en-US" sz="1100" u="sng" dirty="0">
                <a:hlinkClick r:id="rId5"/>
              </a:rPr>
              <a:t>California Alternate Assessments (CAAs)</a:t>
            </a:r>
            <a:r>
              <a:rPr lang="en-US" sz="1100" dirty="0"/>
              <a:t> for English language arts (ELA) and mathematics are given in grades three through eight and grade eleven. The CAA for Science is given in grades five and eight and one time in high school. For the pilot test, all eligible grade twelve students will take the CAA for Science. Local educational agencies (LEAs) also have the option to test any or all grade ten or eleven students; however, it is recommended that LEAs select students in grade ten or eleven who are enrolled in their last science course. Only eligible students—students whose individualized education program (IEP) identifies the use of alternate assessments—may participate in the administration of the CAAs.</a:t>
            </a:r>
            <a:br>
              <a:rPr lang="en-US" sz="1100" dirty="0"/>
            </a:br>
            <a:br>
              <a:rPr lang="en-US" sz="1100" dirty="0"/>
            </a:br>
            <a:r>
              <a:rPr lang="en-US" sz="1100" dirty="0"/>
              <a:t>The California Alternate Assessments (CAAs) for English language arts/literacy (ELA), mathematics, and science are part of the California Assessment of Student Performance and Progress System. The purpose of the CAAs is to measure what students know and can do. These measures help identify and address gaps in knowledge or skills early so students can receive the support they need.</a:t>
            </a:r>
          </a:p>
          <a:p>
            <a:r>
              <a:rPr lang="en-US" sz="1100" dirty="0"/>
              <a:t>The CAAs are aligned with alternate achievement standards—called the Core Content Connectors—and linked to the Common Core State Standards (CCSS) for ELA and mathematics and to the California Next Generation Science Standards (CA NGSS) for science.</a:t>
            </a:r>
          </a:p>
          <a:p>
            <a:pPr defTabSz="921688"/>
            <a:endParaRPr lang="en-US" sz="1100" dirty="0"/>
          </a:p>
          <a:p>
            <a:endParaRPr lang="en-US" sz="1100"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23</a:t>
            </a:fld>
            <a:endParaRPr lang="en-US"/>
          </a:p>
        </p:txBody>
      </p:sp>
    </p:spTree>
    <p:extLst>
      <p:ext uri="{BB962C8B-B14F-4D97-AF65-F5344CB8AC3E}">
        <p14:creationId xmlns:p14="http://schemas.microsoft.com/office/powerpoint/2010/main" val="36184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ELPAC is the test that is used to measure how well students in kindergarten through twelfth grade understand English when it is not their primary language. The ELPAC is taking the place of the California English Language Development Test (CELDT). Information from the ELPAC helps your child’s teacher provide support in the right areas.</a:t>
            </a:r>
          </a:p>
          <a:p>
            <a:r>
              <a:rPr lang="en-US" b="1" dirty="0"/>
              <a:t>Initial Assessment</a:t>
            </a:r>
          </a:p>
          <a:p>
            <a:r>
              <a:rPr lang="en-US" b="1" dirty="0"/>
              <a:t>Who</a:t>
            </a:r>
            <a:r>
              <a:rPr lang="en-US" dirty="0"/>
              <a:t>: Students will take the Initial Assessment if:</a:t>
            </a:r>
          </a:p>
          <a:p>
            <a:r>
              <a:rPr lang="en-US" dirty="0"/>
              <a:t>the student has a primary language other than English</a:t>
            </a:r>
          </a:p>
          <a:p>
            <a:r>
              <a:rPr lang="en-US" dirty="0"/>
              <a:t>the student has not taken the CELDT or ELPAC before, and</a:t>
            </a:r>
          </a:p>
          <a:p>
            <a:r>
              <a:rPr lang="en-US" dirty="0"/>
              <a:t>the student has not been classified before as an English learner.</a:t>
            </a:r>
          </a:p>
          <a:p>
            <a:r>
              <a:rPr lang="en-US" b="1" dirty="0"/>
              <a:t>What</a:t>
            </a:r>
            <a:r>
              <a:rPr lang="en-US" dirty="0"/>
              <a:t>: The Initial Assessment is used to identify students as either an English learner who needs to support to learn English, or as proficient in English.</a:t>
            </a:r>
          </a:p>
          <a:p>
            <a:r>
              <a:rPr lang="en-US" b="1" dirty="0"/>
              <a:t>When</a:t>
            </a:r>
            <a:r>
              <a:rPr lang="en-US" dirty="0"/>
              <a:t>: Students are given the Initial Assessment within 30 days of when they enroll at the school.</a:t>
            </a:r>
          </a:p>
          <a:p>
            <a:r>
              <a:rPr lang="en-US" b="1" dirty="0"/>
              <a:t>Why</a:t>
            </a:r>
            <a:r>
              <a:rPr lang="en-US" dirty="0"/>
              <a:t>: Identifying students who need help learning in English is important so these students can get the extra help they need to do well in school and access the full curriculum. Every year students who are English learners will take the ELPAC summative to measure their progress in learning English.</a:t>
            </a:r>
          </a:p>
          <a:p>
            <a:endParaRPr lang="en-US" dirty="0"/>
          </a:p>
          <a:p>
            <a:r>
              <a:rPr lang="en-US" b="1" dirty="0"/>
              <a:t>Summative Assessment</a:t>
            </a:r>
          </a:p>
          <a:p>
            <a:r>
              <a:rPr lang="en-US" b="1" dirty="0"/>
              <a:t>Who</a:t>
            </a:r>
            <a:r>
              <a:rPr lang="en-US" dirty="0"/>
              <a:t>: The Summative Assessment is given to students who are identified as an English learner on the Initial Assessment.</a:t>
            </a:r>
          </a:p>
          <a:p>
            <a:r>
              <a:rPr lang="en-US" b="1" dirty="0"/>
              <a:t>What</a:t>
            </a:r>
            <a:r>
              <a:rPr lang="en-US" dirty="0"/>
              <a:t>: The Summative Assessment is used to measure the skills of English learners. The results will help tell the school or district if the student is ready to be reclassified as proficient in English.</a:t>
            </a:r>
          </a:p>
          <a:p>
            <a:r>
              <a:rPr lang="en-US" b="1" dirty="0"/>
              <a:t>When</a:t>
            </a:r>
            <a:r>
              <a:rPr lang="en-US" dirty="0"/>
              <a:t>: Students who are English learners are given the Summative Assessment every spring between February and May until they are reclassified as English proficient.</a:t>
            </a:r>
          </a:p>
          <a:p>
            <a:r>
              <a:rPr lang="en-US" b="1" dirty="0"/>
              <a:t>Why</a:t>
            </a:r>
            <a:r>
              <a:rPr lang="en-US" dirty="0"/>
              <a:t>: Identifying students who need help learning in English is important so these students can get the extra help they need to do well in school and access the full curriculum. Every year students who are English learners will take the ELPAC summative to measure their progress in learning English.</a:t>
            </a:r>
          </a:p>
          <a:p>
            <a:r>
              <a:rPr lang="en-US" b="1" dirty="0"/>
              <a:t>The ELPAC tests four different area:</a:t>
            </a:r>
          </a:p>
          <a:p>
            <a:r>
              <a:rPr lang="en-US" dirty="0"/>
              <a:t>Listening</a:t>
            </a:r>
          </a:p>
          <a:p>
            <a:r>
              <a:rPr lang="en-US" dirty="0"/>
              <a:t>Speaking</a:t>
            </a:r>
          </a:p>
          <a:p>
            <a:r>
              <a:rPr lang="en-US" dirty="0"/>
              <a:t>Reading</a:t>
            </a:r>
          </a:p>
          <a:p>
            <a:r>
              <a:rPr lang="en-US" dirty="0"/>
              <a:t>Writing</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24</a:t>
            </a:fld>
            <a:endParaRPr lang="en-US"/>
          </a:p>
        </p:txBody>
      </p:sp>
    </p:spTree>
    <p:extLst>
      <p:ext uri="{BB962C8B-B14F-4D97-AF65-F5344CB8AC3E}">
        <p14:creationId xmlns:p14="http://schemas.microsoft.com/office/powerpoint/2010/main" val="1125378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25</a:t>
            </a:fld>
            <a:endParaRPr lang="en-US"/>
          </a:p>
        </p:txBody>
      </p:sp>
    </p:spTree>
    <p:extLst>
      <p:ext uri="{BB962C8B-B14F-4D97-AF65-F5344CB8AC3E}">
        <p14:creationId xmlns:p14="http://schemas.microsoft.com/office/powerpoint/2010/main" val="3980120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AFF00F-0107-674C-8C49-0820B4FC5C91}" type="slidenum">
              <a:rPr lang="en-US" smtClean="0"/>
              <a:t>26</a:t>
            </a:fld>
            <a:endParaRPr lang="en-US"/>
          </a:p>
        </p:txBody>
      </p:sp>
    </p:spTree>
    <p:extLst>
      <p:ext uri="{BB962C8B-B14F-4D97-AF65-F5344CB8AC3E}">
        <p14:creationId xmlns:p14="http://schemas.microsoft.com/office/powerpoint/2010/main" val="3871993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27</a:t>
            </a:fld>
            <a:endParaRPr lang="en-US"/>
          </a:p>
        </p:txBody>
      </p:sp>
    </p:spTree>
    <p:extLst>
      <p:ext uri="{BB962C8B-B14F-4D97-AF65-F5344CB8AC3E}">
        <p14:creationId xmlns:p14="http://schemas.microsoft.com/office/powerpoint/2010/main" val="2592541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1287733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71685"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4811">
              <a:defRPr sz="1000">
                <a:solidFill>
                  <a:schemeClr val="tx1"/>
                </a:solidFill>
                <a:latin typeface="Arial" panose="020B0604020202020204" pitchFamily="34" charset="0"/>
                <a:cs typeface="Arial" panose="020B0604020202020204" pitchFamily="34" charset="0"/>
              </a:defRPr>
            </a:lvl1pPr>
            <a:lvl2pPr marL="770814" indent="-296467" defTabSz="994811">
              <a:defRPr sz="1000">
                <a:solidFill>
                  <a:schemeClr val="tx1"/>
                </a:solidFill>
                <a:latin typeface="Arial" panose="020B0604020202020204" pitchFamily="34" charset="0"/>
                <a:cs typeface="Arial" panose="020B0604020202020204" pitchFamily="34" charset="0"/>
              </a:defRPr>
            </a:lvl2pPr>
            <a:lvl3pPr marL="1185869" indent="-237174" defTabSz="994811">
              <a:defRPr sz="1000">
                <a:solidFill>
                  <a:schemeClr val="tx1"/>
                </a:solidFill>
                <a:latin typeface="Arial" panose="020B0604020202020204" pitchFamily="34" charset="0"/>
                <a:cs typeface="Arial" panose="020B0604020202020204" pitchFamily="34" charset="0"/>
              </a:defRPr>
            </a:lvl3pPr>
            <a:lvl4pPr marL="1660216" indent="-237174" defTabSz="994811">
              <a:defRPr sz="1000">
                <a:solidFill>
                  <a:schemeClr val="tx1"/>
                </a:solidFill>
                <a:latin typeface="Arial" panose="020B0604020202020204" pitchFamily="34" charset="0"/>
                <a:cs typeface="Arial" panose="020B0604020202020204" pitchFamily="34" charset="0"/>
              </a:defRPr>
            </a:lvl4pPr>
            <a:lvl5pPr marL="2134563" indent="-237174" defTabSz="994811">
              <a:defRPr sz="1000">
                <a:solidFill>
                  <a:schemeClr val="tx1"/>
                </a:solidFill>
                <a:latin typeface="Arial" panose="020B0604020202020204" pitchFamily="34" charset="0"/>
                <a:cs typeface="Arial" panose="020B0604020202020204" pitchFamily="34" charset="0"/>
              </a:defRPr>
            </a:lvl5pPr>
            <a:lvl6pPr marL="2608911"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083258"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557606"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031952"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9AC967A2-82F5-4AE0-BE3B-1CEC1B7D51A5}" type="slidenum">
              <a:rPr lang="en-US" altLang="en-US" sz="1200"/>
              <a:pPr/>
              <a:t>29</a:t>
            </a:fld>
            <a:endParaRPr lang="en-US" altLang="en-US" sz="1200"/>
          </a:p>
        </p:txBody>
      </p:sp>
    </p:spTree>
    <p:extLst>
      <p:ext uri="{BB962C8B-B14F-4D97-AF65-F5344CB8AC3E}">
        <p14:creationId xmlns:p14="http://schemas.microsoft.com/office/powerpoint/2010/main" val="3909612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73733"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4811">
              <a:defRPr sz="1000">
                <a:solidFill>
                  <a:schemeClr val="tx1"/>
                </a:solidFill>
                <a:latin typeface="Arial" panose="020B0604020202020204" pitchFamily="34" charset="0"/>
                <a:cs typeface="Arial" panose="020B0604020202020204" pitchFamily="34" charset="0"/>
              </a:defRPr>
            </a:lvl1pPr>
            <a:lvl2pPr marL="770814" indent="-296467" defTabSz="994811">
              <a:defRPr sz="1000">
                <a:solidFill>
                  <a:schemeClr val="tx1"/>
                </a:solidFill>
                <a:latin typeface="Arial" panose="020B0604020202020204" pitchFamily="34" charset="0"/>
                <a:cs typeface="Arial" panose="020B0604020202020204" pitchFamily="34" charset="0"/>
              </a:defRPr>
            </a:lvl2pPr>
            <a:lvl3pPr marL="1185869" indent="-237174" defTabSz="994811">
              <a:defRPr sz="1000">
                <a:solidFill>
                  <a:schemeClr val="tx1"/>
                </a:solidFill>
                <a:latin typeface="Arial" panose="020B0604020202020204" pitchFamily="34" charset="0"/>
                <a:cs typeface="Arial" panose="020B0604020202020204" pitchFamily="34" charset="0"/>
              </a:defRPr>
            </a:lvl3pPr>
            <a:lvl4pPr marL="1660216" indent="-237174" defTabSz="994811">
              <a:defRPr sz="1000">
                <a:solidFill>
                  <a:schemeClr val="tx1"/>
                </a:solidFill>
                <a:latin typeface="Arial" panose="020B0604020202020204" pitchFamily="34" charset="0"/>
                <a:cs typeface="Arial" panose="020B0604020202020204" pitchFamily="34" charset="0"/>
              </a:defRPr>
            </a:lvl4pPr>
            <a:lvl5pPr marL="2134563" indent="-237174" defTabSz="994811">
              <a:defRPr sz="1000">
                <a:solidFill>
                  <a:schemeClr val="tx1"/>
                </a:solidFill>
                <a:latin typeface="Arial" panose="020B0604020202020204" pitchFamily="34" charset="0"/>
                <a:cs typeface="Arial" panose="020B0604020202020204" pitchFamily="34" charset="0"/>
              </a:defRPr>
            </a:lvl5pPr>
            <a:lvl6pPr marL="2608911"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083258"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557606"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031952" indent="-237174" defTabSz="994811"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47CC043F-66A9-40B4-B710-07676706DB5F}" type="slidenum">
              <a:rPr lang="en-US" altLang="en-US" sz="1200"/>
              <a:pPr/>
              <a:t>30</a:t>
            </a:fld>
            <a:endParaRPr lang="en-US" altLang="en-US" sz="1200"/>
          </a:p>
        </p:txBody>
      </p:sp>
    </p:spTree>
    <p:extLst>
      <p:ext uri="{BB962C8B-B14F-4D97-AF65-F5344CB8AC3E}">
        <p14:creationId xmlns:p14="http://schemas.microsoft.com/office/powerpoint/2010/main" val="113227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31</a:t>
            </a:fld>
            <a:endParaRPr lang="en-US"/>
          </a:p>
        </p:txBody>
      </p:sp>
    </p:spTree>
    <p:extLst>
      <p:ext uri="{BB962C8B-B14F-4D97-AF65-F5344CB8AC3E}">
        <p14:creationId xmlns:p14="http://schemas.microsoft.com/office/powerpoint/2010/main" val="498181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32</a:t>
            </a:fld>
            <a:endParaRPr lang="en-US"/>
          </a:p>
        </p:txBody>
      </p:sp>
    </p:spTree>
    <p:extLst>
      <p:ext uri="{BB962C8B-B14F-4D97-AF65-F5344CB8AC3E}">
        <p14:creationId xmlns:p14="http://schemas.microsoft.com/office/powerpoint/2010/main" val="176860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sng" strike="noStrike" kern="1200" dirty="0">
                <a:solidFill>
                  <a:schemeClr val="tx1"/>
                </a:solidFill>
                <a:effectLst/>
                <a:latin typeface="Arial" charset="0"/>
                <a:ea typeface="+mn-ea"/>
                <a:cs typeface="Arial" charset="0"/>
              </a:rPr>
              <a:t>How to Build a RACI Chart: (See Example)</a:t>
            </a:r>
            <a:r>
              <a:rPr lang="en-US" sz="1050" dirty="0"/>
              <a:t> </a:t>
            </a:r>
          </a:p>
          <a:p>
            <a:r>
              <a:rPr lang="en-US" sz="1050" b="0" i="0" u="none" strike="noStrike" kern="1200" dirty="0">
                <a:solidFill>
                  <a:schemeClr val="tx1"/>
                </a:solidFill>
                <a:effectLst/>
                <a:latin typeface="Arial" charset="0"/>
                <a:ea typeface="+mn-ea"/>
                <a:cs typeface="Arial" charset="0"/>
              </a:rPr>
              <a:t>1.    Enter all project roles or team member names across the top row.</a:t>
            </a:r>
          </a:p>
          <a:p>
            <a:r>
              <a:rPr lang="en-US" sz="1050" b="0" i="0" u="none" strike="noStrike" kern="1200" dirty="0">
                <a:solidFill>
                  <a:schemeClr val="tx1"/>
                </a:solidFill>
                <a:effectLst/>
                <a:latin typeface="Arial" charset="0"/>
                <a:ea typeface="+mn-ea"/>
                <a:cs typeface="Arial" charset="0"/>
              </a:rPr>
              <a:t>2.    List all tasks, milestones, and decisions down the left column.</a:t>
            </a:r>
            <a:r>
              <a:rPr lang="en-US" sz="1050" dirty="0"/>
              <a:t> </a:t>
            </a:r>
          </a:p>
          <a:p>
            <a:r>
              <a:rPr lang="en-US" sz="1050" b="0" i="0" u="none" strike="noStrike" kern="1200" dirty="0">
                <a:solidFill>
                  <a:schemeClr val="tx1"/>
                </a:solidFill>
                <a:effectLst/>
                <a:latin typeface="Arial" charset="0"/>
                <a:ea typeface="+mn-ea"/>
                <a:cs typeface="Arial" charset="0"/>
              </a:rPr>
              <a:t>3.    For each task, assign a responsibility value to each role or person on the team.</a:t>
            </a:r>
            <a:r>
              <a:rPr lang="en-US" sz="1050" dirty="0"/>
              <a:t> </a:t>
            </a:r>
            <a:r>
              <a:rPr lang="en-US" sz="1050" b="0" i="0" u="none" strike="noStrike" kern="1200" dirty="0">
                <a:solidFill>
                  <a:schemeClr val="tx1"/>
                </a:solidFill>
                <a:effectLst/>
                <a:latin typeface="Arial" charset="0"/>
                <a:ea typeface="+mn-ea"/>
                <a:cs typeface="Arial" charset="0"/>
              </a:rPr>
              <a:t>In a best-case scenario, the Data Team would meet to walk through the role assignments on each task. We all know it is sometimes impossible to get everyone in one room.</a:t>
            </a:r>
            <a:r>
              <a:rPr lang="en-US" sz="1050" dirty="0"/>
              <a:t> </a:t>
            </a:r>
            <a:r>
              <a:rPr lang="en-US" sz="1050" b="0" i="0" u="none" strike="noStrike" kern="1200" dirty="0">
                <a:solidFill>
                  <a:schemeClr val="tx1"/>
                </a:solidFill>
                <a:effectLst/>
                <a:latin typeface="Arial" charset="0"/>
                <a:ea typeface="+mn-ea"/>
                <a:cs typeface="Arial" charset="0"/>
              </a:rPr>
              <a:t>Make sure all staff represented on your RACI chart have acknowledged and agreed to the roles and responsibilities you’ve laid out. More importantly, you want to check that your matrix eliminates any further project confusion.</a:t>
            </a:r>
            <a:r>
              <a:rPr lang="en-US" sz="1050" dirty="0"/>
              <a:t> </a:t>
            </a:r>
          </a:p>
          <a:p>
            <a:r>
              <a:rPr lang="en-US" sz="1050" b="0" i="0" u="sng" strike="noStrike" kern="1200" dirty="0">
                <a:solidFill>
                  <a:schemeClr val="tx1"/>
                </a:solidFill>
                <a:effectLst/>
                <a:latin typeface="Arial" charset="0"/>
                <a:ea typeface="+mn-ea"/>
                <a:cs typeface="Arial" charset="0"/>
                <a:hlinkClick r:id="rId3"/>
              </a:rPr>
              <a:t>5 Easy Ways to Save 15% of Your Time at Team Meetings.</a:t>
            </a:r>
            <a:endParaRPr lang="en-US" sz="1050" b="0" i="0" u="none" strike="noStrike" kern="1200" dirty="0">
              <a:solidFill>
                <a:schemeClr val="tx1"/>
              </a:solidFill>
              <a:effectLst/>
              <a:latin typeface="Arial" charset="0"/>
              <a:ea typeface="+mn-ea"/>
              <a:cs typeface="Arial" charset="0"/>
            </a:endParaRPr>
          </a:p>
          <a:p>
            <a:r>
              <a:rPr lang="en-US" sz="1050" b="0" i="0" u="none" strike="noStrike" kern="1200" dirty="0">
                <a:solidFill>
                  <a:schemeClr val="tx1"/>
                </a:solidFill>
                <a:effectLst/>
                <a:latin typeface="Arial" charset="0"/>
                <a:ea typeface="+mn-ea"/>
                <a:cs typeface="Arial" charset="0"/>
              </a:rPr>
              <a:t>Align the tasks in your RACI chart with your project plan so there’s no confusion about details and due dates.</a:t>
            </a:r>
          </a:p>
          <a:p>
            <a:r>
              <a:rPr lang="en-US" sz="1050" b="0" i="0" u="none" strike="noStrike" kern="1200" dirty="0">
                <a:solidFill>
                  <a:schemeClr val="tx1"/>
                </a:solidFill>
                <a:effectLst/>
                <a:latin typeface="Arial" charset="0"/>
                <a:ea typeface="+mn-ea"/>
                <a:cs typeface="Arial" charset="0"/>
              </a:rPr>
              <a:t>Be sure to assign the proper team members to task and send calendar reminders.</a:t>
            </a:r>
          </a:p>
          <a:p>
            <a:r>
              <a:rPr lang="en-US" sz="1050" b="0" i="0" u="none" strike="noStrike" kern="1200" dirty="0">
                <a:solidFill>
                  <a:schemeClr val="tx1"/>
                </a:solidFill>
                <a:effectLst/>
                <a:latin typeface="Arial" charset="0"/>
                <a:ea typeface="+mn-ea"/>
                <a:cs typeface="Arial" charset="0"/>
              </a:rPr>
              <a:t>Keep RACI definitions in your document or local calendar because they can be tough to remember.</a:t>
            </a:r>
            <a:r>
              <a:rPr lang="en-US" sz="1050" dirty="0"/>
              <a:t> </a:t>
            </a:r>
            <a:r>
              <a:rPr lang="en-US" sz="1050" b="0" i="0" u="none" strike="noStrike" kern="1200" dirty="0">
                <a:solidFill>
                  <a:schemeClr val="tx1"/>
                </a:solidFill>
                <a:effectLst/>
                <a:latin typeface="Arial" charset="0"/>
                <a:ea typeface="+mn-ea"/>
                <a:cs typeface="Arial" charset="0"/>
              </a:rPr>
              <a:t>Once your RACI chart is complete, review it to be sure it follows these simple rules:</a:t>
            </a:r>
            <a:r>
              <a:rPr lang="en-US" sz="1050" dirty="0"/>
              <a:t> </a:t>
            </a:r>
            <a:r>
              <a:rPr lang="en-US" sz="1050" b="0" i="0" u="none" strike="noStrike" kern="1200" dirty="0">
                <a:solidFill>
                  <a:schemeClr val="tx1"/>
                </a:solidFill>
                <a:effectLst/>
                <a:latin typeface="Arial" charset="0"/>
                <a:ea typeface="+mn-ea"/>
                <a:cs typeface="Arial" charset="0"/>
              </a:rPr>
              <a:t>    </a:t>
            </a:r>
          </a:p>
          <a:p>
            <a:r>
              <a:rPr lang="en-US" sz="1050" b="0" i="0" u="none" strike="noStrike" kern="1200" dirty="0">
                <a:solidFill>
                  <a:schemeClr val="tx1"/>
                </a:solidFill>
                <a:effectLst/>
                <a:latin typeface="Arial" charset="0"/>
                <a:ea typeface="+mn-ea"/>
                <a:cs typeface="Arial" charset="0"/>
              </a:rPr>
              <a:t>Every task has at least one Responsible person.</a:t>
            </a:r>
            <a:r>
              <a:rPr lang="en-US" sz="1050" dirty="0"/>
              <a:t> </a:t>
            </a:r>
            <a:r>
              <a:rPr lang="en-US" sz="1050" b="0" i="0" u="none" strike="noStrike" kern="1200" dirty="0">
                <a:solidFill>
                  <a:schemeClr val="tx1"/>
                </a:solidFill>
                <a:effectLst/>
                <a:latin typeface="Arial" charset="0"/>
                <a:ea typeface="+mn-ea"/>
                <a:cs typeface="Arial" charset="0"/>
              </a:rPr>
              <a:t>   </a:t>
            </a:r>
          </a:p>
          <a:p>
            <a:r>
              <a:rPr lang="en-US" sz="1050" b="0" i="0" u="none" strike="noStrike" kern="1200" dirty="0">
                <a:solidFill>
                  <a:schemeClr val="tx1"/>
                </a:solidFill>
                <a:effectLst/>
                <a:latin typeface="Arial" charset="0"/>
                <a:ea typeface="+mn-ea"/>
                <a:cs typeface="Arial" charset="0"/>
              </a:rPr>
              <a:t>There’s only one Accountable party assigned to each task to allow for clear decision-making.  </a:t>
            </a:r>
          </a:p>
          <a:p>
            <a:r>
              <a:rPr lang="en-US" sz="1050" b="0" i="0" u="none" strike="noStrike" kern="1200" dirty="0">
                <a:solidFill>
                  <a:schemeClr val="tx1"/>
                </a:solidFill>
                <a:effectLst/>
                <a:latin typeface="Arial" charset="0"/>
                <a:ea typeface="+mn-ea"/>
                <a:cs typeface="Arial" charset="0"/>
              </a:rPr>
              <a:t>No team members are overloaded with too many Responsible tasks.</a:t>
            </a:r>
            <a:r>
              <a:rPr lang="en-US" sz="1050" dirty="0"/>
              <a:t> </a:t>
            </a:r>
            <a:endParaRPr lang="en-US" sz="1050" b="0" i="0" u="none" strike="noStrike" kern="1200" dirty="0">
              <a:solidFill>
                <a:schemeClr val="tx1"/>
              </a:solidFill>
              <a:effectLst/>
              <a:latin typeface="Arial" charset="0"/>
              <a:ea typeface="+mn-ea"/>
              <a:cs typeface="Arial" charset="0"/>
            </a:endParaRPr>
          </a:p>
          <a:p>
            <a:r>
              <a:rPr lang="en-US" sz="1050" b="0" i="0" u="none" strike="noStrike" kern="1200" dirty="0">
                <a:solidFill>
                  <a:schemeClr val="tx1"/>
                </a:solidFill>
                <a:effectLst/>
                <a:latin typeface="Arial" charset="0"/>
                <a:ea typeface="+mn-ea"/>
                <a:cs typeface="Arial" charset="0"/>
              </a:rPr>
              <a:t>Every team member has a role on each task. (It’s not uncommon for some folks to be Informed on most tasks.)</a:t>
            </a:r>
            <a:r>
              <a:rPr lang="en-US" sz="1050" dirty="0"/>
              <a:t> </a:t>
            </a:r>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33</a:t>
            </a:fld>
            <a:endParaRPr lang="en-US"/>
          </a:p>
        </p:txBody>
      </p:sp>
    </p:spTree>
    <p:extLst>
      <p:ext uri="{BB962C8B-B14F-4D97-AF65-F5344CB8AC3E}">
        <p14:creationId xmlns:p14="http://schemas.microsoft.com/office/powerpoint/2010/main" val="3960130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34</a:t>
            </a:fld>
            <a:endParaRPr lang="en-US"/>
          </a:p>
        </p:txBody>
      </p:sp>
    </p:spTree>
    <p:extLst>
      <p:ext uri="{BB962C8B-B14F-4D97-AF65-F5344CB8AC3E}">
        <p14:creationId xmlns:p14="http://schemas.microsoft.com/office/powerpoint/2010/main" val="2845531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35</a:t>
            </a:fld>
            <a:endParaRPr lang="en-US"/>
          </a:p>
        </p:txBody>
      </p:sp>
    </p:spTree>
    <p:extLst>
      <p:ext uri="{BB962C8B-B14F-4D97-AF65-F5344CB8AC3E}">
        <p14:creationId xmlns:p14="http://schemas.microsoft.com/office/powerpoint/2010/main" val="336999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72836" algn="just">
              <a:buFont typeface="+mj-lt"/>
              <a:buAutoNum type="arabicPeriod"/>
            </a:pPr>
            <a:r>
              <a:rPr lang="en-US" sz="800" dirty="0">
                <a:latin typeface="Arial" panose="020B0604020202020204" pitchFamily="34" charset="0"/>
                <a:cs typeface="Arial" panose="020B0604020202020204" pitchFamily="34" charset="0"/>
              </a:rPr>
              <a:t>I know and follow the security and privacy state and federal laws that are in place to protect the CALPADS data.</a:t>
            </a:r>
          </a:p>
          <a:p>
            <a:pPr indent="-172836" algn="just">
              <a:buFont typeface="+mj-lt"/>
              <a:buAutoNum type="arabicPeriod"/>
            </a:pPr>
            <a:r>
              <a:rPr lang="en-US" sz="800" dirty="0">
                <a:latin typeface="Arial" panose="020B0604020202020204" pitchFamily="34" charset="0"/>
                <a:cs typeface="Arial" panose="020B0604020202020204" pitchFamily="34" charset="0"/>
              </a:rPr>
              <a:t>I have a legitimate and authorized business need to access the data in CALPADS and will use this access only for legitimate and authorized business needs.</a:t>
            </a:r>
          </a:p>
          <a:p>
            <a:pPr indent="-172836" algn="just">
              <a:buFont typeface="+mj-lt"/>
              <a:buAutoNum type="arabicPeriod"/>
            </a:pPr>
            <a:r>
              <a:rPr lang="en-US" sz="800" dirty="0">
                <a:latin typeface="Arial" panose="020B0604020202020204" pitchFamily="34" charset="0"/>
                <a:cs typeface="Arial" panose="020B0604020202020204" pitchFamily="34" charset="0"/>
              </a:rPr>
              <a:t>If I suspect or detect a security or privacy violation, I will contact the CALPADS Service Desk immediately as well as inform my local education agency in accordance with our policies.</a:t>
            </a:r>
          </a:p>
          <a:p>
            <a:pPr indent="-172836" algn="just">
              <a:buFont typeface="+mj-lt"/>
              <a:buAutoNum type="arabicPeriod"/>
            </a:pPr>
            <a:r>
              <a:rPr lang="en-US" sz="800" dirty="0">
                <a:latin typeface="Arial" panose="020B0604020202020204" pitchFamily="34" charset="0"/>
                <a:cs typeface="Arial" panose="020B0604020202020204" pitchFamily="34" charset="0"/>
              </a:rPr>
              <a:t>If I am assigned one of the following roles: Direct Certification, Foster Youth, Free or Reduced Price Meals, and Special Education data, which is considered highly sensitive data, I will ensure that this data is handled with utmost privacy and security and every caution will be used in protecting this information from unauthorized access, exposure or distribution</a:t>
            </a:r>
          </a:p>
          <a:p>
            <a:pPr indent="-172836" algn="just">
              <a:buFont typeface="+mj-lt"/>
              <a:buAutoNum type="arabicPeriod"/>
            </a:pPr>
            <a:r>
              <a:rPr lang="en-US" sz="800" dirty="0">
                <a:latin typeface="Arial" panose="020B0604020202020204" pitchFamily="34" charset="0"/>
                <a:cs typeface="Arial" panose="020B0604020202020204" pitchFamily="34" charset="0"/>
              </a:rPr>
              <a:t>I have read, understand, and will comply with the following notice on the log in screen for CALPADS: “NOTICE - You are about to access the CALPADS computer system of the State of California Department of Education (“the Department”). This system is intended for authorized users only, in accordance with the Confidentiality and Security Agreements for CALPADS Local Users, CALPADS LEA Administrators, and State Users, and applicable state and federal laws. Unauthorized access to or use of this system, or any information therein, is strictly prohibited by Department policy, the Confidentiality and Security Agreements for CALPADS Local Users, CALPADS LEA Administrators, and State Users, and applicable state and federal laws. Unauthorized access to this system, and/or unauthorized use of information from this system may result in civil and/or criminal penalties under applicable state and federal laws. By using this system, you are acknowledging and agreeing that all information concerning your access to this system, including but not limited to any information entered, stored or retrieved by you, may be monitored, retrieved, and/or disclosed by authorized personnel, including authorized network administrators and CDE personnel, for any lawful purpose, including but not limited to criminal prosecution.”</a:t>
            </a:r>
          </a:p>
          <a:p>
            <a:pPr indent="-172836" algn="just">
              <a:buFont typeface="+mj-lt"/>
              <a:buAutoNum type="arabicPeriod"/>
            </a:pPr>
            <a:r>
              <a:rPr lang="en-US" sz="800" dirty="0">
                <a:latin typeface="Arial" panose="020B0604020202020204" pitchFamily="34" charset="0"/>
                <a:cs typeface="Arial" panose="020B0604020202020204" pitchFamily="34" charset="0"/>
              </a:rPr>
              <a:t>I understand that I am responsible for the security and privacy of my password. I will adhere to the following minimum requirements for a password: It must be at least eight (8) characters in length and must include at least one uppercase letter, at least one lowercase letter, and at least one of the following non-alphanumeric characters: ! ? @ # $ ^ &amp; * - = _ +. </a:t>
            </a:r>
          </a:p>
          <a:p>
            <a:pPr indent="-172836" algn="just">
              <a:buFont typeface="+mj-lt"/>
              <a:buAutoNum type="arabicPeriod"/>
            </a:pPr>
            <a:r>
              <a:rPr lang="en-US" sz="800" dirty="0">
                <a:latin typeface="Arial" panose="020B0604020202020204" pitchFamily="34" charset="0"/>
                <a:cs typeface="Arial" panose="020B0604020202020204" pitchFamily="34" charset="0"/>
              </a:rPr>
              <a:t> I will comply with the following rules governing user credentials: I will protect my logon credentials at all times, never share my user ID and/or password with anyone, avoid using a feature in my local browser which automatically fills in passwords, and avoid writing my password down. (If I need to write my password down, I will keep this information in a secure area.)</a:t>
            </a:r>
          </a:p>
          <a:p>
            <a:pPr indent="-172836" algn="just">
              <a:buFont typeface="+mj-lt"/>
              <a:buAutoNum type="arabicPeriod"/>
            </a:pPr>
            <a:r>
              <a:rPr lang="en-US" sz="800" dirty="0">
                <a:latin typeface="Arial" panose="020B0604020202020204" pitchFamily="34" charset="0"/>
                <a:cs typeface="Arial" panose="020B0604020202020204" pitchFamily="34" charset="0"/>
              </a:rPr>
              <a:t>I will protect CALPADS information in any form, including information contained on printed reports, data downloaded onto computers and computer media (e.g., diskettes, tapes, compact discs, thumb drives, etc.), user computer monitors, or any other format. Data which is saved to portable storage devices, such as laptops, USB thumb drives, DVD’s, and discs will be encrypted.</a:t>
            </a:r>
          </a:p>
          <a:p>
            <a:pPr indent="-172836" algn="just">
              <a:buFont typeface="+mj-lt"/>
              <a:buAutoNum type="arabicPeriod"/>
            </a:pPr>
            <a:r>
              <a:rPr lang="en-US" sz="800" dirty="0">
                <a:latin typeface="Arial" panose="020B0604020202020204" pitchFamily="34" charset="0"/>
                <a:cs typeface="Arial" panose="020B0604020202020204" pitchFamily="34" charset="0"/>
              </a:rPr>
              <a:t>I will log out of CALPADS if I am going to be away from my computer, log out of CALPADS or lock my computer before I leave it unattended, remove CALPADS media information from my desktop when I am away from my desk, store media containing CALPADS information in a locked container during non-business hours, properly cleanse or destroy media containing CALPADS information, and shred paper media and compact discs prior to disposal. I will cleanse diskettes and other magnetic media using appropriate software or a magnetic field with sufficient strength so as to make the information unreadable. I understand that simply deleting files from magnetic media does not remove the information from the media.</a:t>
            </a:r>
          </a:p>
          <a:p>
            <a:pPr indent="-172836" algn="just">
              <a:buFont typeface="+mj-lt"/>
              <a:buAutoNum type="arabicPeriod"/>
            </a:pPr>
            <a:r>
              <a:rPr lang="en-US" sz="800" dirty="0">
                <a:latin typeface="Arial" panose="020B0604020202020204" pitchFamily="34" charset="0"/>
                <a:cs typeface="Arial" panose="020B0604020202020204" pitchFamily="34" charset="0"/>
              </a:rPr>
              <a:t>I am aware of the security issues of snooping, shoulder surfing, social engineering, faxing, virus scanning and patching, phishing, spear phishing, and whaling, and I will prevent breaches from these issues to the best of my ability.</a:t>
            </a:r>
          </a:p>
          <a:p>
            <a:endParaRPr lang="en-US" sz="800"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36</a:t>
            </a:fld>
            <a:endParaRPr lang="en-US"/>
          </a:p>
        </p:txBody>
      </p:sp>
    </p:spTree>
    <p:extLst>
      <p:ext uri="{BB962C8B-B14F-4D97-AF65-F5344CB8AC3E}">
        <p14:creationId xmlns:p14="http://schemas.microsoft.com/office/powerpoint/2010/main" val="123757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37</a:t>
            </a:fld>
            <a:endParaRPr lang="en-US"/>
          </a:p>
        </p:txBody>
      </p:sp>
    </p:spTree>
    <p:extLst>
      <p:ext uri="{BB962C8B-B14F-4D97-AF65-F5344CB8AC3E}">
        <p14:creationId xmlns:p14="http://schemas.microsoft.com/office/powerpoint/2010/main" val="4170328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38</a:t>
            </a:fld>
            <a:endParaRPr lang="en-US"/>
          </a:p>
        </p:txBody>
      </p:sp>
    </p:spTree>
    <p:extLst>
      <p:ext uri="{BB962C8B-B14F-4D97-AF65-F5344CB8AC3E}">
        <p14:creationId xmlns:p14="http://schemas.microsoft.com/office/powerpoint/2010/main" val="405435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900">
              <a:lnSpc>
                <a:spcPct val="90000"/>
              </a:lnSpc>
              <a:spcAft>
                <a:spcPct val="35000"/>
              </a:spcAft>
            </a:pPr>
            <a:r>
              <a:rPr lang="en-US" b="1" dirty="0"/>
              <a:t>CALPADS BASICS:</a:t>
            </a:r>
            <a:br>
              <a:rPr lang="en-US" b="1" dirty="0"/>
            </a:br>
            <a:r>
              <a:rPr lang="en-US" b="1" dirty="0"/>
              <a:t>Interface &amp; Administration</a:t>
            </a:r>
          </a:p>
          <a:p>
            <a:pPr defTabSz="492900">
              <a:lnSpc>
                <a:spcPct val="90000"/>
              </a:lnSpc>
              <a:spcAft>
                <a:spcPct val="35000"/>
              </a:spcAft>
            </a:pPr>
            <a:r>
              <a:rPr lang="en-US" dirty="0"/>
              <a:t>System Navigation</a:t>
            </a:r>
          </a:p>
          <a:p>
            <a:pPr defTabSz="492900">
              <a:lnSpc>
                <a:spcPct val="90000"/>
              </a:lnSpc>
              <a:spcAft>
                <a:spcPct val="35000"/>
              </a:spcAft>
            </a:pPr>
            <a:r>
              <a:rPr lang="en-US" dirty="0"/>
              <a:t>Administration of Access Rights</a:t>
            </a:r>
          </a:p>
          <a:p>
            <a:pPr defTabSz="492900">
              <a:lnSpc>
                <a:spcPct val="90000"/>
              </a:lnSpc>
              <a:spcAft>
                <a:spcPct val="35000"/>
              </a:spcAft>
            </a:pPr>
            <a:r>
              <a:rPr lang="en-US" dirty="0"/>
              <a:t>Management of User Accounts</a:t>
            </a:r>
          </a:p>
          <a:p>
            <a:pPr defTabSz="492900">
              <a:lnSpc>
                <a:spcPct val="90000"/>
              </a:lnSpc>
              <a:spcAft>
                <a:spcPct val="35000"/>
              </a:spcAft>
            </a:pPr>
            <a:r>
              <a:rPr lang="en-US" b="1" dirty="0"/>
              <a:t>FALL-1 DATA POPULATION </a:t>
            </a:r>
          </a:p>
          <a:p>
            <a:pPr defTabSz="492900">
              <a:lnSpc>
                <a:spcPct val="90000"/>
              </a:lnSpc>
              <a:spcAft>
                <a:spcPct val="35000"/>
              </a:spcAft>
            </a:pPr>
            <a:r>
              <a:rPr lang="en-US" b="1" dirty="0"/>
              <a:t>Student Profile:</a:t>
            </a:r>
          </a:p>
          <a:p>
            <a:pPr defTabSz="492900">
              <a:lnSpc>
                <a:spcPct val="90000"/>
              </a:lnSpc>
              <a:spcAft>
                <a:spcPct val="35000"/>
              </a:spcAft>
            </a:pPr>
            <a:r>
              <a:rPr lang="en-US" dirty="0"/>
              <a:t>SSID Assignments</a:t>
            </a:r>
          </a:p>
          <a:p>
            <a:pPr defTabSz="492900">
              <a:lnSpc>
                <a:spcPct val="90000"/>
              </a:lnSpc>
              <a:spcAft>
                <a:spcPct val="35000"/>
              </a:spcAft>
            </a:pPr>
            <a:r>
              <a:rPr lang="en-US" dirty="0"/>
              <a:t>Enrollment</a:t>
            </a:r>
          </a:p>
          <a:p>
            <a:pPr defTabSz="492900">
              <a:lnSpc>
                <a:spcPct val="90000"/>
              </a:lnSpc>
              <a:spcAft>
                <a:spcPct val="35000"/>
              </a:spcAft>
            </a:pPr>
            <a:r>
              <a:rPr lang="en-US" dirty="0"/>
              <a:t>Student Data Maintenance</a:t>
            </a:r>
          </a:p>
          <a:p>
            <a:pPr defTabSz="492900">
              <a:lnSpc>
                <a:spcPct val="90000"/>
              </a:lnSpc>
              <a:spcAft>
                <a:spcPct val="35000"/>
              </a:spcAft>
            </a:pPr>
            <a:r>
              <a:rPr lang="en-US" b="1" dirty="0"/>
              <a:t>Anomalies</a:t>
            </a:r>
          </a:p>
          <a:p>
            <a:pPr defTabSz="492900">
              <a:lnSpc>
                <a:spcPct val="90000"/>
              </a:lnSpc>
              <a:spcAft>
                <a:spcPct val="35000"/>
              </a:spcAft>
            </a:pPr>
            <a:r>
              <a:rPr lang="en-US" dirty="0"/>
              <a:t>Identifying and correcting CCEs, MIDs and ERDs</a:t>
            </a:r>
          </a:p>
          <a:p>
            <a:pPr defTabSz="492900">
              <a:lnSpc>
                <a:spcPct val="90000"/>
              </a:lnSpc>
              <a:spcAft>
                <a:spcPct val="35000"/>
              </a:spcAft>
            </a:pPr>
            <a:r>
              <a:rPr lang="en-US" b="1" dirty="0"/>
              <a:t>Fall 1 Reporting &amp; Certification</a:t>
            </a:r>
          </a:p>
          <a:p>
            <a:pPr defTabSz="492900">
              <a:lnSpc>
                <a:spcPct val="90000"/>
              </a:lnSpc>
              <a:spcAft>
                <a:spcPct val="35000"/>
              </a:spcAft>
            </a:pPr>
            <a:r>
              <a:rPr lang="en-US" dirty="0"/>
              <a:t>Data Collection</a:t>
            </a:r>
          </a:p>
          <a:p>
            <a:pPr defTabSz="492900">
              <a:lnSpc>
                <a:spcPct val="90000"/>
              </a:lnSpc>
              <a:spcAft>
                <a:spcPct val="35000"/>
              </a:spcAft>
            </a:pPr>
            <a:r>
              <a:rPr lang="en-US" dirty="0"/>
              <a:t>Certification Reports</a:t>
            </a:r>
          </a:p>
          <a:p>
            <a:pPr defTabSz="492900">
              <a:lnSpc>
                <a:spcPct val="90000"/>
              </a:lnSpc>
              <a:spcAft>
                <a:spcPct val="35000"/>
              </a:spcAft>
            </a:pPr>
            <a:r>
              <a:rPr lang="en-US" dirty="0"/>
              <a:t>Common Problems</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39</a:t>
            </a:fld>
            <a:endParaRPr lang="en-US"/>
          </a:p>
        </p:txBody>
      </p:sp>
    </p:spTree>
    <p:extLst>
      <p:ext uri="{BB962C8B-B14F-4D97-AF65-F5344CB8AC3E}">
        <p14:creationId xmlns:p14="http://schemas.microsoft.com/office/powerpoint/2010/main" val="720236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41</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725352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dirty="0"/>
          </a:p>
        </p:txBody>
      </p:sp>
    </p:spTree>
    <p:extLst>
      <p:ext uri="{BB962C8B-B14F-4D97-AF65-F5344CB8AC3E}">
        <p14:creationId xmlns:p14="http://schemas.microsoft.com/office/powerpoint/2010/main" val="1099967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3101667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21788">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21788">
              <a:defRPr/>
            </a:pPr>
            <a:r>
              <a:rPr lang="en-US" baseline="0" dirty="0"/>
              <a:t>Thank you for providing us the opportunity to evaluate our trainings.</a:t>
            </a:r>
            <a:endParaRPr lang="en-US" dirty="0"/>
          </a:p>
          <a:p>
            <a:endParaRPr lang="en-US" i="1" dirty="0">
              <a:latin typeface="Calibri"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192415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ESSA</a:t>
            </a:r>
          </a:p>
          <a:p>
            <a:r>
              <a:rPr lang="en-US" dirty="0"/>
              <a:t>Advances equity by upholding critical protections for America's disadvantaged and high-need students.</a:t>
            </a:r>
          </a:p>
          <a:p>
            <a:r>
              <a:rPr lang="en-US" dirty="0"/>
              <a:t>Requires—for the first time—that all students in America be taught to high academic standards that will prepare them to succeed in college and careers.</a:t>
            </a:r>
          </a:p>
          <a:p>
            <a:r>
              <a:rPr lang="en-US" dirty="0"/>
              <a:t>Ensures that vital information is provided to educators, families, students, and communities through annual statewide assessments that measure students' progress toward those high standards.</a:t>
            </a:r>
          </a:p>
          <a:p>
            <a:r>
              <a:rPr lang="en-US" dirty="0"/>
              <a:t>Helps to support and grow local innovations—including evidence-based and place-based interventions developed by local leaders and educators—consistent with our </a:t>
            </a:r>
            <a:r>
              <a:rPr lang="en-US" u="sng" dirty="0">
                <a:hlinkClick r:id="rId3"/>
              </a:rPr>
              <a:t>Investing in Innovation</a:t>
            </a:r>
            <a:r>
              <a:rPr lang="en-US" dirty="0"/>
              <a:t> and </a:t>
            </a:r>
            <a:r>
              <a:rPr lang="en-US" u="sng" dirty="0">
                <a:hlinkClick r:id="rId4"/>
              </a:rPr>
              <a:t>Promise Neighborhoods</a:t>
            </a:r>
            <a:endParaRPr lang="en-US" dirty="0"/>
          </a:p>
          <a:p>
            <a:r>
              <a:rPr lang="en-US" dirty="0"/>
              <a:t>Sustains and expands this administration's historic investments in increasing access to high-quality </a:t>
            </a:r>
            <a:r>
              <a:rPr lang="en-US" u="sng" dirty="0">
                <a:hlinkClick r:id="rId5"/>
              </a:rPr>
              <a:t>preschool</a:t>
            </a:r>
            <a:r>
              <a:rPr lang="en-US" dirty="0"/>
              <a:t>.</a:t>
            </a:r>
          </a:p>
          <a:p>
            <a:r>
              <a:rPr lang="en-US" dirty="0"/>
              <a:t>Maintains an expectation that there will be accountability and action to effect positive change in our lowest-performing schools, where groups of students are not making progress, and where graduation rates are low over extended periods of time.</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6</a:t>
            </a:fld>
            <a:endParaRPr lang="en-US"/>
          </a:p>
        </p:txBody>
      </p:sp>
    </p:spTree>
    <p:extLst>
      <p:ext uri="{BB962C8B-B14F-4D97-AF65-F5344CB8AC3E}">
        <p14:creationId xmlns:p14="http://schemas.microsoft.com/office/powerpoint/2010/main" val="231374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7</a:t>
            </a:fld>
            <a:endParaRPr lang="en-US"/>
          </a:p>
        </p:txBody>
      </p:sp>
    </p:spTree>
    <p:extLst>
      <p:ext uri="{BB962C8B-B14F-4D97-AF65-F5344CB8AC3E}">
        <p14:creationId xmlns:p14="http://schemas.microsoft.com/office/powerpoint/2010/main" val="82043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8</a:t>
            </a:fld>
            <a:endParaRPr lang="en-US" dirty="0"/>
          </a:p>
        </p:txBody>
      </p:sp>
    </p:spTree>
    <p:extLst>
      <p:ext uri="{BB962C8B-B14F-4D97-AF65-F5344CB8AC3E}">
        <p14:creationId xmlns:p14="http://schemas.microsoft.com/office/powerpoint/2010/main" val="46741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Footer Placeholder 3"/>
          <p:cNvSpPr>
            <a:spLocks noGrp="1"/>
          </p:cNvSpPr>
          <p:nvPr>
            <p:ph type="ftr" sz="quarter" idx="4"/>
          </p:nvPr>
        </p:nvSpPr>
        <p:spPr/>
        <p:txBody>
          <a:bodyPr/>
          <a:lstStyle/>
          <a:p>
            <a:pPr>
              <a:defRPr/>
            </a:pPr>
            <a:endParaRPr lang="en-US"/>
          </a:p>
        </p:txBody>
      </p:sp>
      <p:sp>
        <p:nvSpPr>
          <p:cNvPr id="15365"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493">
              <a:defRPr sz="1000">
                <a:solidFill>
                  <a:schemeClr val="tx1"/>
                </a:solidFill>
                <a:latin typeface="Arial" panose="020B0604020202020204" pitchFamily="34" charset="0"/>
                <a:cs typeface="Arial" panose="020B0604020202020204" pitchFamily="34" charset="0"/>
              </a:defRPr>
            </a:lvl1pPr>
            <a:lvl2pPr marL="748872" indent="-288029" defTabSz="966493">
              <a:defRPr sz="1000">
                <a:solidFill>
                  <a:schemeClr val="tx1"/>
                </a:solidFill>
                <a:latin typeface="Arial" panose="020B0604020202020204" pitchFamily="34" charset="0"/>
                <a:cs typeface="Arial" panose="020B0604020202020204" pitchFamily="34" charset="0"/>
              </a:defRPr>
            </a:lvl2pPr>
            <a:lvl3pPr marL="1152111" indent="-230422" defTabSz="966493">
              <a:defRPr sz="1000">
                <a:solidFill>
                  <a:schemeClr val="tx1"/>
                </a:solidFill>
                <a:latin typeface="Arial" panose="020B0604020202020204" pitchFamily="34" charset="0"/>
                <a:cs typeface="Arial" panose="020B0604020202020204" pitchFamily="34" charset="0"/>
              </a:defRPr>
            </a:lvl3pPr>
            <a:lvl4pPr marL="1612956" indent="-230422" defTabSz="966493">
              <a:defRPr sz="1000">
                <a:solidFill>
                  <a:schemeClr val="tx1"/>
                </a:solidFill>
                <a:latin typeface="Arial" panose="020B0604020202020204" pitchFamily="34" charset="0"/>
                <a:cs typeface="Arial" panose="020B0604020202020204" pitchFamily="34" charset="0"/>
              </a:defRPr>
            </a:lvl4pPr>
            <a:lvl5pPr marL="2073801" indent="-230422" defTabSz="966493">
              <a:defRPr sz="1000">
                <a:solidFill>
                  <a:schemeClr val="tx1"/>
                </a:solidFill>
                <a:latin typeface="Arial" panose="020B0604020202020204" pitchFamily="34" charset="0"/>
                <a:cs typeface="Arial" panose="020B0604020202020204" pitchFamily="34" charset="0"/>
              </a:defRPr>
            </a:lvl5pPr>
            <a:lvl6pPr marL="2534646" indent="-230422" defTabSz="966493"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95489" indent="-230422" defTabSz="966493"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56333" indent="-230422" defTabSz="966493"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917179" indent="-230422" defTabSz="966493"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4FDE9396-8F5A-47B6-AB52-990B319ECC72}" type="slidenum">
              <a:rPr lang="en-US" altLang="en-US" sz="1200"/>
              <a:pPr/>
              <a:t>9</a:t>
            </a:fld>
            <a:endParaRPr lang="en-US" altLang="en-US" sz="1200"/>
          </a:p>
        </p:txBody>
      </p:sp>
    </p:spTree>
    <p:extLst>
      <p:ext uri="{BB962C8B-B14F-4D97-AF65-F5344CB8AC3E}">
        <p14:creationId xmlns:p14="http://schemas.microsoft.com/office/powerpoint/2010/main" val="403086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public California K–12 local educational agencies (LEAs), including charter schools, are required to obtain SSIDs through the California Longitudinal Pupil Achievement Data System (CALPADS) for students in kindergarten through grade 12. These agencies should maintain the SSIDs in their local systems as well as in CALPADS. </a:t>
            </a:r>
          </a:p>
          <a:p>
            <a:pPr lvl="0"/>
            <a:r>
              <a:rPr lang="en-US" dirty="0"/>
              <a:t>Maintaining SSIDs includes providing updates to changes in students’ enrollment statuses, and it includes the submission of enrollment and exit data to CALPADS</a:t>
            </a:r>
            <a:r>
              <a:rPr lang="en-US" sz="1600" dirty="0"/>
              <a:t>. </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10</a:t>
            </a:fld>
            <a:endParaRPr lang="en-US"/>
          </a:p>
        </p:txBody>
      </p:sp>
    </p:spTree>
    <p:extLst>
      <p:ext uri="{BB962C8B-B14F-4D97-AF65-F5344CB8AC3E}">
        <p14:creationId xmlns:p14="http://schemas.microsoft.com/office/powerpoint/2010/main" val="23320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6458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8783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56122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9642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332883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2284356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8460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588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75703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16232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3041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08761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92277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3105856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3458321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4468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59702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79972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8074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CALPADS Overview - Data Management Coordinator Orientation v1.0 August 29, 2019</a:t>
            </a:r>
          </a:p>
        </p:txBody>
      </p:sp>
    </p:spTree>
    <p:extLst>
      <p:ext uri="{BB962C8B-B14F-4D97-AF65-F5344CB8AC3E}">
        <p14:creationId xmlns:p14="http://schemas.microsoft.com/office/powerpoint/2010/main" val="15676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CALPADS Overview - Data Management Coordinator Orientation v1.0 August 29, 2019</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330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CALPADS Overview - Data Management Coordinator Orientation v1.0 August 29, 2019</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72419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CALPADS Overview - Data Management Coordinator Orientation v1.0 August 29, 2019</a:t>
            </a:r>
          </a:p>
        </p:txBody>
      </p:sp>
    </p:spTree>
    <p:extLst>
      <p:ext uri="{BB962C8B-B14F-4D97-AF65-F5344CB8AC3E}">
        <p14:creationId xmlns:p14="http://schemas.microsoft.com/office/powerpoint/2010/main" val="38554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5181600"/>
            <a:ext cx="7315200" cy="533400"/>
          </a:xfrm>
        </p:spPr>
        <p:txBody>
          <a:bodyPr anchor="ctr"/>
          <a:lstStyle>
            <a:lvl1pPr algn="ctr">
              <a:defRPr sz="4000">
                <a:solidFill>
                  <a:schemeClr val="tx1"/>
                </a:solidFill>
              </a:defRPr>
            </a:lvl1pPr>
          </a:lstStyle>
          <a:p>
            <a:r>
              <a:rPr lang="en-US" dirty="0"/>
              <a:t>Click to edit section title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2"/>
          </p:nvPr>
        </p:nvSpPr>
        <p:spPr/>
        <p:txBody>
          <a:bodyPr/>
          <a:lstStyle>
            <a:lvl1pPr>
              <a:defRPr sz="1350"/>
            </a:lvl1pPr>
          </a:lstStyle>
          <a:p>
            <a:fld id="{84E91884-CAC6-40C5-8951-05CEBB3430F4}" type="slidenum">
              <a:rPr lang="en-US" smtClean="0"/>
              <a:pPr/>
              <a:t>‹#›</a:t>
            </a:fld>
            <a:endParaRPr lang="en-US"/>
          </a:p>
        </p:txBody>
      </p:sp>
    </p:spTree>
    <p:extLst>
      <p:ext uri="{BB962C8B-B14F-4D97-AF65-F5344CB8AC3E}">
        <p14:creationId xmlns:p14="http://schemas.microsoft.com/office/powerpoint/2010/main" val="2248130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CALPADS Overview - Data Management Coordinator Orientation v1.0 August 29, 2019</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222016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CALPADS Overview - Data Management Coordinator Orientation v1.0 August 29, 2019</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171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77220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6204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3138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06952517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5067811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CALPADS Overview - Data Management Coordinator Orientation v1.0 August 29, 2019</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8584066"/>
      </p:ext>
    </p:extLst>
  </p:cSld>
  <p:clrMap bg1="lt1" tx1="dk1" bg2="lt2" tx2="dk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67" r:id="rId5"/>
    <p:sldLayoutId id="2147486068" r:id="rId6"/>
    <p:sldLayoutId id="2147486069" r:id="rId7"/>
    <p:sldLayoutId id="2147486070" r:id="rId8"/>
    <p:sldLayoutId id="2147486071" r:id="rId9"/>
    <p:sldLayoutId id="2147486072" r:id="rId10"/>
    <p:sldLayoutId id="2147486073" r:id="rId11"/>
    <p:sldLayoutId id="2147486074" r:id="rId12"/>
    <p:sldLayoutId id="2147486075" r:id="rId13"/>
    <p:sldLayoutId id="2147486076" r:id="rId14"/>
    <p:sldLayoutId id="2147486077" r:id="rId15"/>
    <p:sldLayoutId id="2147486078" r:id="rId16"/>
    <p:sldLayoutId id="2147486079" r:id="rId17"/>
    <p:sldLayoutId id="2147486080" r:id="rId18"/>
    <p:sldLayoutId id="2147486081" r:id="rId19"/>
    <p:sldLayoutId id="2147486082" r:id="rId20"/>
    <p:sldLayoutId id="2147486083" r:id="rId21"/>
    <p:sldLayoutId id="2147486084" r:id="rId22"/>
    <p:sldLayoutId id="2147486085" r:id="rId23"/>
    <p:sldLayoutId id="2147486086" r:id="rId24"/>
    <p:sldLayoutId id="2147486087" r:id="rId25"/>
    <p:sldLayoutId id="2147486088" r:id="rId26"/>
    <p:sldLayoutId id="2147486089" r:id="rId27"/>
    <p:sldLayoutId id="2147486090" r:id="rId28"/>
    <p:sldLayoutId id="2147486091" r:id="rId29"/>
    <p:sldLayoutId id="2147486092" r:id="rId30"/>
    <p:sldLayoutId id="2147485690"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hyperlink" Target="http://durhamtechsakai.blogspot.com/2013_04_01_archive.html" TargetMode="External"/><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eg"/><Relationship Id="rId7" Type="http://schemas.openxmlformats.org/officeDocument/2006/relationships/hyperlink" Target="http://bookbuilder.cast.org/view_print.php?book=60644"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3.jpg"/><Relationship Id="rId5" Type="http://schemas.openxmlformats.org/officeDocument/2006/relationships/hyperlink" Target="http://barrymieny.deviantart.com/art/layered-database-source-documents-348798124" TargetMode="External"/><Relationship Id="rId10" Type="http://schemas.openxmlformats.org/officeDocument/2006/relationships/image" Target="../media/image45.jpeg"/><Relationship Id="rId4" Type="http://schemas.openxmlformats.org/officeDocument/2006/relationships/image" Target="../media/image42.jpg"/><Relationship Id="rId9" Type="http://schemas.openxmlformats.org/officeDocument/2006/relationships/hyperlink" Target="http://en.wikibooks.org/wiki/Introduction_to_Computer_Information_Systems/Secur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rulenumberoneblog.com/2014/02/13/cogitive-psychologys-simple-recipe-for-being-a-good-teacher/" TargetMode="External"/><Relationship Id="rId5" Type="http://schemas.openxmlformats.org/officeDocument/2006/relationships/image" Target="../media/image48.jp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3.svg"/><Relationship Id="rId4" Type="http://schemas.openxmlformats.org/officeDocument/2006/relationships/diagramLayout" Target="../diagrams/layout5.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hyperlink" Target="http://www.cde.ca.gov/ds/dc/cb/"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hyperlink" Target="http://www.cde.ca.gov/ds/si/ds/opuscds.asp"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7.gif"/></Relationships>
</file>

<file path=ppt/slides/_rels/slide21.xml.rels><?xml version="1.0" encoding="UTF-8" standalone="yes"?>
<Relationships xmlns="http://schemas.openxmlformats.org/package/2006/relationships"><Relationship Id="rId3" Type="http://schemas.openxmlformats.org/officeDocument/2006/relationships/hyperlink" Target="http://www.cde.ca.gov/fg/aa/co/cars.asp"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e.ca.gov/ta/tg/sa/index.asp"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1.jpg"/><Relationship Id="rId5" Type="http://schemas.openxmlformats.org/officeDocument/2006/relationships/hyperlink" Target="https://www.cde.ca.gov/ta/tg/ca/caasppscience.asp" TargetMode="External"/><Relationship Id="rId4" Type="http://schemas.openxmlformats.org/officeDocument/2006/relationships/hyperlink" Target="https://www.cde.ca.gov/ta/tg/ca/altassessment.as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3.sv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hyperlink" Target="https://www.cde.ca.gov/fg/aa/co/cars.asp" TargetMode="External"/><Relationship Id="rId3" Type="http://schemas.openxmlformats.org/officeDocument/2006/relationships/image" Target="../media/image24.png"/><Relationship Id="rId7" Type="http://schemas.openxmlformats.org/officeDocument/2006/relationships/hyperlink" Target="http://www.cde.ca.gov/ds/si/ds/opuscds.asp"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hyperlink" Target="http://www.cde.ca.gov/ds/dc/cb" TargetMode="External"/><Relationship Id="rId5" Type="http://schemas.openxmlformats.org/officeDocument/2006/relationships/hyperlink" Target="https://www.cde.ca.gov/ds/sp/cl/systemdocs.asp" TargetMode="External"/><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24.png"/><Relationship Id="rId12" Type="http://schemas.openxmlformats.org/officeDocument/2006/relationships/image" Target="../media/image77.gif"/><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76.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8" Type="http://schemas.openxmlformats.org/officeDocument/2006/relationships/hyperlink" Target="mailto:calpads-support@cde.ca.gov" TargetMode="External"/><Relationship Id="rId13" Type="http://schemas.openxmlformats.org/officeDocument/2006/relationships/hyperlink" Target="https://csis.fcmat.org/ListServ" TargetMode="External"/><Relationship Id="rId3" Type="http://schemas.openxmlformats.org/officeDocument/2006/relationships/image" Target="../media/image79.png"/><Relationship Id="rId7" Type="http://schemas.openxmlformats.org/officeDocument/2006/relationships/image" Target="../media/image82.svg"/><Relationship Id="rId12" Type="http://schemas.openxmlformats.org/officeDocument/2006/relationships/image" Target="../media/image86.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hyperlink" Target="http://www2.cde.ca.gov/calpadshelp/default.aspx" TargetMode="External"/><Relationship Id="rId15" Type="http://schemas.openxmlformats.org/officeDocument/2006/relationships/image" Target="../media/image87.jpg"/><Relationship Id="rId10"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83.png"/><Relationship Id="rId14" Type="http://schemas.openxmlformats.org/officeDocument/2006/relationships/hyperlink" Target="https://www.cde.ca.gov/ds/sp/cl/listservs.as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jpg"/><Relationship Id="rId7" Type="http://schemas.openxmlformats.org/officeDocument/2006/relationships/image" Target="../media/image92.svg"/><Relationship Id="rId12" Type="http://schemas.openxmlformats.org/officeDocument/2006/relationships/hyperlink" Target="https://csis.fcmat.org/"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8.sv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3.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altLang="en-US" dirty="0">
                <a:solidFill>
                  <a:srgbClr val="FF725C"/>
                </a:solidFill>
              </a:rPr>
              <a:t>CALPADS Intro</a:t>
            </a:r>
            <a:br>
              <a:rPr lang="en-US" altLang="en-US" dirty="0">
                <a:solidFill>
                  <a:srgbClr val="555FAD"/>
                </a:solidFill>
              </a:rPr>
            </a:br>
            <a:br>
              <a:rPr lang="en-US" altLang="en-US" dirty="0">
                <a:solidFill>
                  <a:srgbClr val="555FAD"/>
                </a:solidFill>
              </a:rPr>
            </a:br>
            <a:r>
              <a:rPr lang="en-US" altLang="en-US" dirty="0">
                <a:solidFill>
                  <a:srgbClr val="555FAD"/>
                </a:solidFill>
              </a:rPr>
              <a:t>CALPADS Data Coordinator Orientation</a:t>
            </a:r>
            <a:endParaRPr lang="en-US" dirty="0">
              <a:solidFill>
                <a:srgbClr val="555FAD"/>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pPr>
              <a:spcBef>
                <a:spcPts val="0"/>
              </a:spcBef>
              <a:spcAft>
                <a:spcPts val="0"/>
              </a:spcAft>
            </a:pPr>
            <a:r>
              <a:rPr lang="en-US" dirty="0">
                <a:solidFill>
                  <a:schemeClr val="tx1">
                    <a:lumMod val="75000"/>
                    <a:lumOff val="25000"/>
                  </a:schemeClr>
                </a:solidFill>
              </a:rPr>
              <a:t>State Reporting Overview</a:t>
            </a:r>
          </a:p>
        </p:txBody>
      </p: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3817113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27" y="302511"/>
            <a:ext cx="11340000" cy="432000"/>
          </a:xfrm>
        </p:spPr>
        <p:txBody>
          <a:bodyPr/>
          <a:lstStyle/>
          <a:p>
            <a:r>
              <a:rPr lang="en-US" dirty="0"/>
              <a:t>Statewide Identifiers</a:t>
            </a:r>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10</a:t>
            </a:fld>
            <a:endParaRPr lang="en-US"/>
          </a:p>
        </p:txBody>
      </p:sp>
      <p:pic>
        <p:nvPicPr>
          <p:cNvPr id="7" name="Graphic 6" descr="Employee badge">
            <a:extLst>
              <a:ext uri="{FF2B5EF4-FFF2-40B4-BE49-F238E27FC236}">
                <a16:creationId xmlns:a16="http://schemas.microsoft.com/office/drawing/2014/main" id="{0DDB8AFC-0A44-4F5F-9EFE-677F232FE9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709" y="992056"/>
            <a:ext cx="2286000" cy="2286000"/>
          </a:xfrm>
          <a:prstGeom prst="rect">
            <a:avLst/>
          </a:prstGeom>
          <a:effectLst>
            <a:outerShdw blurRad="63500" algn="ctr" rotWithShape="0">
              <a:prstClr val="black">
                <a:alpha val="20000"/>
              </a:prstClr>
            </a:outerShdw>
          </a:effectLst>
        </p:spPr>
      </p:pic>
      <p:pic>
        <p:nvPicPr>
          <p:cNvPr id="9" name="Graphic 8" descr="Teacher">
            <a:extLst>
              <a:ext uri="{FF2B5EF4-FFF2-40B4-BE49-F238E27FC236}">
                <a16:creationId xmlns:a16="http://schemas.microsoft.com/office/drawing/2014/main" id="{F3CB2A0C-D7E8-4B0B-8416-1BD8679087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927" y="3687945"/>
            <a:ext cx="2286000" cy="2286000"/>
          </a:xfrm>
          <a:prstGeom prst="rect">
            <a:avLst/>
          </a:prstGeom>
          <a:effectLst>
            <a:outerShdw blurRad="63500" algn="ctr" rotWithShape="0">
              <a:prstClr val="black">
                <a:alpha val="20000"/>
              </a:prstClr>
            </a:outerShdw>
          </a:effectLst>
        </p:spPr>
      </p:pic>
      <p:sp>
        <p:nvSpPr>
          <p:cNvPr id="11" name="Rectangle 10">
            <a:extLst>
              <a:ext uri="{FF2B5EF4-FFF2-40B4-BE49-F238E27FC236}">
                <a16:creationId xmlns:a16="http://schemas.microsoft.com/office/drawing/2014/main" id="{2577BEA0-72E3-436A-9D49-38390BA5532C}"/>
              </a:ext>
            </a:extLst>
          </p:cNvPr>
          <p:cNvSpPr/>
          <p:nvPr/>
        </p:nvSpPr>
        <p:spPr>
          <a:xfrm>
            <a:off x="2819400" y="989470"/>
            <a:ext cx="8952598" cy="1754326"/>
          </a:xfrm>
          <a:prstGeom prst="rect">
            <a:avLst/>
          </a:prstGeom>
        </p:spPr>
        <p:txBody>
          <a:bodyPr wrap="square">
            <a:spAutoFit/>
          </a:bodyPr>
          <a:lstStyle/>
          <a:p>
            <a:pPr lvl="0"/>
            <a:r>
              <a:rPr lang="en-US" sz="2200" b="1" dirty="0">
                <a:solidFill>
                  <a:srgbClr val="FF715B"/>
                </a:solidFill>
                <a:latin typeface="+mn-lt"/>
              </a:rPr>
              <a:t>Statewide Student Identifier (SSID)</a:t>
            </a:r>
          </a:p>
          <a:p>
            <a:pPr lvl="0"/>
            <a:endParaRPr lang="en-US" sz="2200" b="1" dirty="0">
              <a:solidFill>
                <a:srgbClr val="FF715B"/>
              </a:solidFill>
              <a:latin typeface="+mn-lt"/>
            </a:endParaRPr>
          </a:p>
          <a:p>
            <a:pPr marL="285750" lvl="0" indent="-285750">
              <a:buFont typeface="Arial" panose="020B0604020202020204" pitchFamily="34" charset="0"/>
              <a:buChar char="•"/>
            </a:pPr>
            <a:r>
              <a:rPr lang="en-US" sz="1600" dirty="0">
                <a:latin typeface="+mn-lt"/>
              </a:rPr>
              <a:t>A unique, non-personally-identifiable number linked to a given individual student.</a:t>
            </a:r>
          </a:p>
          <a:p>
            <a:pPr marL="285750" lvl="0" indent="-285750">
              <a:buFont typeface="Arial" panose="020B0604020202020204" pitchFamily="34" charset="0"/>
              <a:buChar char="•"/>
            </a:pPr>
            <a:r>
              <a:rPr lang="en-US" sz="1600" dirty="0">
                <a:latin typeface="+mn-lt"/>
              </a:rPr>
              <a:t>SSID assigned when student is first enrolled in a CA K-12 school and reported in CALPADS.</a:t>
            </a:r>
          </a:p>
          <a:p>
            <a:pPr marL="285750" lvl="0" indent="-285750">
              <a:buFont typeface="Arial" panose="020B0604020202020204" pitchFamily="34" charset="0"/>
              <a:buChar char="•"/>
            </a:pPr>
            <a:r>
              <a:rPr lang="en-US" sz="1600" dirty="0">
                <a:latin typeface="+mn-lt"/>
              </a:rPr>
              <a:t>Used to maintain data on individual students, such as linking students to statewide assessment scores and tracking students in and out of schools.</a:t>
            </a:r>
          </a:p>
        </p:txBody>
      </p:sp>
      <p:sp>
        <p:nvSpPr>
          <p:cNvPr id="12" name="Rectangle 11">
            <a:extLst>
              <a:ext uri="{FF2B5EF4-FFF2-40B4-BE49-F238E27FC236}">
                <a16:creationId xmlns:a16="http://schemas.microsoft.com/office/drawing/2014/main" id="{4DC33A01-C02B-4A34-AF7C-62833DDFA28C}"/>
              </a:ext>
            </a:extLst>
          </p:cNvPr>
          <p:cNvSpPr/>
          <p:nvPr/>
        </p:nvSpPr>
        <p:spPr>
          <a:xfrm>
            <a:off x="2819401" y="3618970"/>
            <a:ext cx="8952598" cy="2246769"/>
          </a:xfrm>
          <a:prstGeom prst="rect">
            <a:avLst/>
          </a:prstGeom>
        </p:spPr>
        <p:txBody>
          <a:bodyPr wrap="square">
            <a:spAutoFit/>
          </a:bodyPr>
          <a:lstStyle/>
          <a:p>
            <a:pPr lvl="0"/>
            <a:r>
              <a:rPr lang="en-US" sz="2200" b="1" dirty="0">
                <a:solidFill>
                  <a:srgbClr val="555FAD"/>
                </a:solidFill>
                <a:latin typeface="+mn-lt"/>
              </a:rPr>
              <a:t>Statewide Educator ID (SEID)</a:t>
            </a:r>
          </a:p>
          <a:p>
            <a:pPr lvl="0"/>
            <a:endParaRPr lang="en-US" sz="2200" b="1" dirty="0">
              <a:solidFill>
                <a:srgbClr val="555FAD"/>
              </a:solidFill>
              <a:latin typeface="+mn-lt"/>
            </a:endParaRPr>
          </a:p>
          <a:p>
            <a:pPr marL="285750" lvl="0" indent="-285750">
              <a:buFont typeface="Arial" panose="020B0604020202020204" pitchFamily="34" charset="0"/>
              <a:buChar char="•"/>
            </a:pPr>
            <a:r>
              <a:rPr lang="en-US" sz="1600" dirty="0">
                <a:latin typeface="+mn-lt"/>
              </a:rPr>
              <a:t>A unique, non-personally-identifiable number assigned to credentialed staff by the Commission on Teacher Credentialing (CTC). </a:t>
            </a:r>
          </a:p>
          <a:p>
            <a:pPr marL="285750" lvl="0" indent="-285750">
              <a:buFont typeface="Arial" panose="020B0604020202020204" pitchFamily="34" charset="0"/>
              <a:buChar char="•"/>
            </a:pPr>
            <a:r>
              <a:rPr lang="en-US" sz="1600" dirty="0">
                <a:latin typeface="+mn-lt"/>
              </a:rPr>
              <a:t>Required for all certificated staff, including administrators, pupil services, and teachers in non-teaching assignments. </a:t>
            </a:r>
          </a:p>
          <a:p>
            <a:pPr marL="285750" lvl="0" indent="-285750">
              <a:buFont typeface="Arial" panose="020B0604020202020204" pitchFamily="34" charset="0"/>
              <a:buChar char="•"/>
            </a:pPr>
            <a:r>
              <a:rPr lang="en-US" sz="1600" dirty="0">
                <a:latin typeface="+mn-lt"/>
              </a:rPr>
              <a:t>SEIDs may also be optionally obtained for a non-certificated administrators or non-certificated non-core charter school teachers by applying for a Certificate of Clearance CTC.</a:t>
            </a:r>
          </a:p>
        </p:txBody>
      </p:sp>
    </p:spTree>
    <p:extLst>
      <p:ext uri="{BB962C8B-B14F-4D97-AF65-F5344CB8AC3E}">
        <p14:creationId xmlns:p14="http://schemas.microsoft.com/office/powerpoint/2010/main" val="22945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1434-1110-4A28-8CE3-E63C7B4E886F}"/>
              </a:ext>
            </a:extLst>
          </p:cNvPr>
          <p:cNvSpPr>
            <a:spLocks noGrp="1"/>
          </p:cNvSpPr>
          <p:nvPr>
            <p:ph type="title"/>
          </p:nvPr>
        </p:nvSpPr>
        <p:spPr/>
        <p:txBody>
          <a:bodyPr/>
          <a:lstStyle/>
          <a:p>
            <a:r>
              <a:rPr lang="en-US" dirty="0"/>
              <a:t>CALPADS – What Data are Collected</a:t>
            </a:r>
          </a:p>
        </p:txBody>
      </p:sp>
      <p:sp>
        <p:nvSpPr>
          <p:cNvPr id="4" name="Footer Placeholder 3">
            <a:extLst>
              <a:ext uri="{FF2B5EF4-FFF2-40B4-BE49-F238E27FC236}">
                <a16:creationId xmlns:a16="http://schemas.microsoft.com/office/drawing/2014/main" id="{BA108198-3870-4682-870A-779E980A7521}"/>
              </a:ext>
            </a:extLst>
          </p:cNvPr>
          <p:cNvSpPr>
            <a:spLocks noGrp="1"/>
          </p:cNvSpPr>
          <p:nvPr>
            <p:ph type="ftr" sz="quarter" idx="10"/>
          </p:nvPr>
        </p:nvSpPr>
        <p:spPr/>
        <p:txBody>
          <a:bodyPr/>
          <a:lstStyle/>
          <a:p>
            <a:r>
              <a:rPr lang="en-US"/>
              <a:t>CALPADS Overview - Data Management Coordinator Orientation v1.0 August 29, 2019</a:t>
            </a:r>
            <a:endParaRPr lang="en-US" dirty="0"/>
          </a:p>
        </p:txBody>
      </p:sp>
      <p:sp>
        <p:nvSpPr>
          <p:cNvPr id="5" name="Slide Number Placeholder 4">
            <a:extLst>
              <a:ext uri="{FF2B5EF4-FFF2-40B4-BE49-F238E27FC236}">
                <a16:creationId xmlns:a16="http://schemas.microsoft.com/office/drawing/2014/main" id="{EC6A8590-64D6-4710-87C7-06F72BC04FDC}"/>
              </a:ext>
            </a:extLst>
          </p:cNvPr>
          <p:cNvSpPr>
            <a:spLocks noGrp="1"/>
          </p:cNvSpPr>
          <p:nvPr>
            <p:ph type="sldNum" sz="quarter" idx="11"/>
          </p:nvPr>
        </p:nvSpPr>
        <p:spPr/>
        <p:txBody>
          <a:bodyPr/>
          <a:lstStyle/>
          <a:p>
            <a:fld id="{B6F15528-21DE-4FAA-801E-634DDDAF4B2B}" type="slidenum">
              <a:rPr lang="en-US" smtClean="0"/>
              <a:pPr/>
              <a:t>11</a:t>
            </a:fld>
            <a:endParaRPr lang="en-US" dirty="0"/>
          </a:p>
        </p:txBody>
      </p:sp>
      <p:sp>
        <p:nvSpPr>
          <p:cNvPr id="12" name="Rectangle 11">
            <a:extLst>
              <a:ext uri="{FF2B5EF4-FFF2-40B4-BE49-F238E27FC236}">
                <a16:creationId xmlns:a16="http://schemas.microsoft.com/office/drawing/2014/main" id="{9BF99297-3FD7-426C-ACE1-A2E206DC459C}"/>
              </a:ext>
            </a:extLst>
          </p:cNvPr>
          <p:cNvSpPr/>
          <p:nvPr/>
        </p:nvSpPr>
        <p:spPr bwMode="auto">
          <a:xfrm>
            <a:off x="533400" y="805292"/>
            <a:ext cx="10912386" cy="55292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3" name="TextBox 22">
            <a:extLst>
              <a:ext uri="{FF2B5EF4-FFF2-40B4-BE49-F238E27FC236}">
                <a16:creationId xmlns:a16="http://schemas.microsoft.com/office/drawing/2014/main" id="{1865D89D-2EE3-4C5D-A57F-FFAAD3CE0F8E}"/>
              </a:ext>
            </a:extLst>
          </p:cNvPr>
          <p:cNvSpPr txBox="1">
            <a:spLocks noChangeArrowheads="1"/>
          </p:cNvSpPr>
          <p:nvPr/>
        </p:nvSpPr>
        <p:spPr bwMode="auto">
          <a:xfrm>
            <a:off x="2846721" y="1036606"/>
            <a:ext cx="3391356" cy="584775"/>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E63104"/>
                </a:solidFill>
                <a:latin typeface="+mn-lt"/>
              </a:rPr>
              <a:t>Student Enrollments</a:t>
            </a:r>
          </a:p>
          <a:p>
            <a:pPr algn="ctr">
              <a:spcBef>
                <a:spcPct val="0"/>
              </a:spcBef>
              <a:buFontTx/>
              <a:buNone/>
            </a:pPr>
            <a:r>
              <a:rPr lang="en-US" altLang="en-US" sz="1600" b="1" dirty="0">
                <a:solidFill>
                  <a:srgbClr val="E63104"/>
                </a:solidFill>
                <a:latin typeface="+mn-lt"/>
              </a:rPr>
              <a:t> &amp; Exits</a:t>
            </a:r>
          </a:p>
        </p:txBody>
      </p:sp>
      <p:pic>
        <p:nvPicPr>
          <p:cNvPr id="14" name="Picture 12" descr="A stack of books&#10;&#10;Description generated with medium confidence">
            <a:extLst>
              <a:ext uri="{FF2B5EF4-FFF2-40B4-BE49-F238E27FC236}">
                <a16:creationId xmlns:a16="http://schemas.microsoft.com/office/drawing/2014/main" id="{48CF8522-F173-4899-8291-AACA47ECB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0107" y="3095737"/>
            <a:ext cx="1526627" cy="1287376"/>
          </a:xfrm>
          <a:prstGeom prst="rect">
            <a:avLst/>
          </a:prstGeom>
          <a:solidFill>
            <a:schemeClr val="bg1">
              <a:lumMod val="50000"/>
            </a:schemeClr>
          </a:solidFill>
          <a:ln w="9525">
            <a:solidFill>
              <a:srgbClr val="000000"/>
            </a:solidFill>
            <a:miter lim="800000"/>
            <a:headEnd/>
            <a:tailEnd/>
          </a:ln>
        </p:spPr>
      </p:pic>
      <p:pic>
        <p:nvPicPr>
          <p:cNvPr id="15" name="Picture 18" descr="A stack of books&#10;&#10;Description generated with high confidence">
            <a:extLst>
              <a:ext uri="{FF2B5EF4-FFF2-40B4-BE49-F238E27FC236}">
                <a16:creationId xmlns:a16="http://schemas.microsoft.com/office/drawing/2014/main" id="{8D189500-E00C-4700-8845-DCF0B4DBB2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86039" y="1190977"/>
            <a:ext cx="1416648" cy="1133257"/>
          </a:xfrm>
          <a:prstGeom prst="rect">
            <a:avLst/>
          </a:prstGeom>
          <a:solidFill>
            <a:schemeClr val="bg1">
              <a:lumMod val="50000"/>
            </a:schemeClr>
          </a:solidFill>
          <a:ln w="9525">
            <a:solidFill>
              <a:srgbClr val="000000"/>
            </a:solidFill>
            <a:miter lim="800000"/>
            <a:headEnd/>
            <a:tailEnd/>
          </a:ln>
        </p:spPr>
      </p:pic>
      <p:pic>
        <p:nvPicPr>
          <p:cNvPr id="16" name="Picture 24" descr="Storyboard of figures gesticulating&#10;&#10;Description generated with low confidence">
            <a:extLst>
              <a:ext uri="{FF2B5EF4-FFF2-40B4-BE49-F238E27FC236}">
                <a16:creationId xmlns:a16="http://schemas.microsoft.com/office/drawing/2014/main" id="{F0055DC3-5B80-4FF8-9C05-FDA76BC4AD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4915" y="3374431"/>
            <a:ext cx="1641833" cy="1108922"/>
          </a:xfrm>
          <a:prstGeom prst="rect">
            <a:avLst/>
          </a:prstGeom>
          <a:solidFill>
            <a:schemeClr val="bg1">
              <a:lumMod val="50000"/>
            </a:schemeClr>
          </a:solidFill>
          <a:ln w="9525">
            <a:solidFill>
              <a:srgbClr val="000000"/>
            </a:solidFill>
            <a:miter lim="800000"/>
            <a:headEnd/>
            <a:tailEnd/>
          </a:ln>
        </p:spPr>
      </p:pic>
      <p:pic>
        <p:nvPicPr>
          <p:cNvPr id="17" name="Picture 26" descr="A group of workers&#10;&#10;Description generated with very high confidence">
            <a:extLst>
              <a:ext uri="{FF2B5EF4-FFF2-40B4-BE49-F238E27FC236}">
                <a16:creationId xmlns:a16="http://schemas.microsoft.com/office/drawing/2014/main" id="{D8CB01BF-5CF6-4601-847C-7CDF0EFD13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7379" y="3261452"/>
            <a:ext cx="1698451" cy="956749"/>
          </a:xfrm>
          <a:prstGeom prst="rect">
            <a:avLst/>
          </a:prstGeom>
          <a:solidFill>
            <a:schemeClr val="bg1">
              <a:lumMod val="50000"/>
            </a:schemeClr>
          </a:solidFill>
          <a:ln w="9525">
            <a:solidFill>
              <a:srgbClr val="000000"/>
            </a:solidFill>
            <a:miter lim="800000"/>
            <a:headEnd/>
            <a:tailEnd/>
          </a:ln>
        </p:spPr>
      </p:pic>
      <p:pic>
        <p:nvPicPr>
          <p:cNvPr id="18" name="Picture 27" descr="image of student outside the principal's office&#10;&#10;Description generated with medium confidence">
            <a:extLst>
              <a:ext uri="{FF2B5EF4-FFF2-40B4-BE49-F238E27FC236}">
                <a16:creationId xmlns:a16="http://schemas.microsoft.com/office/drawing/2014/main" id="{2F7C9A81-FBC4-4FEA-8876-FE65801FCD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3947" y="4699205"/>
            <a:ext cx="1132301" cy="954846"/>
          </a:xfrm>
          <a:prstGeom prst="rect">
            <a:avLst/>
          </a:prstGeom>
          <a:solidFill>
            <a:schemeClr val="bg1">
              <a:lumMod val="50000"/>
            </a:schemeClr>
          </a:solidFill>
          <a:ln w="9525">
            <a:solidFill>
              <a:srgbClr val="000000"/>
            </a:solidFill>
            <a:miter lim="800000"/>
            <a:headEnd/>
            <a:tailEnd/>
          </a:ln>
        </p:spPr>
      </p:pic>
      <p:pic>
        <p:nvPicPr>
          <p:cNvPr id="19" name="Picture 28" descr="Absenteeism&#10;Description generated with high confidence">
            <a:extLst>
              <a:ext uri="{FF2B5EF4-FFF2-40B4-BE49-F238E27FC236}">
                <a16:creationId xmlns:a16="http://schemas.microsoft.com/office/drawing/2014/main" id="{DC9EBCC7-C617-4280-A231-486D242BF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2115" y="5143991"/>
            <a:ext cx="1558604" cy="836917"/>
          </a:xfrm>
          <a:prstGeom prst="rect">
            <a:avLst/>
          </a:prstGeom>
          <a:solidFill>
            <a:schemeClr val="bg1">
              <a:lumMod val="50000"/>
            </a:schemeClr>
          </a:solidFill>
          <a:ln w="9525">
            <a:solidFill>
              <a:schemeClr val="tx1"/>
            </a:solidFill>
            <a:miter lim="800000"/>
            <a:headEnd/>
            <a:tailEnd/>
          </a:ln>
        </p:spPr>
      </p:pic>
      <p:pic>
        <p:nvPicPr>
          <p:cNvPr id="20" name="Picture 31" descr="A drawing of a cartoon children jumping&#10;&#10;Description generated with high confidence">
            <a:extLst>
              <a:ext uri="{FF2B5EF4-FFF2-40B4-BE49-F238E27FC236}">
                <a16:creationId xmlns:a16="http://schemas.microsoft.com/office/drawing/2014/main" id="{C292BF7D-1A7A-4423-9136-60744E57FFC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05840" y="1582145"/>
            <a:ext cx="1987164" cy="1070339"/>
          </a:xfrm>
          <a:prstGeom prst="rect">
            <a:avLst/>
          </a:prstGeom>
          <a:solidFill>
            <a:schemeClr val="bg1">
              <a:lumMod val="50000"/>
            </a:schemeClr>
          </a:solidFill>
          <a:ln w="9525">
            <a:solidFill>
              <a:srgbClr val="000000"/>
            </a:solidFill>
            <a:miter lim="800000"/>
            <a:headEnd/>
            <a:tailEnd/>
          </a:ln>
        </p:spPr>
      </p:pic>
      <p:pic>
        <p:nvPicPr>
          <p:cNvPr id="21" name="Picture 32" descr="A close up of a toy soldiers&#10;&#10;Description generated with medium confidence">
            <a:extLst>
              <a:ext uri="{FF2B5EF4-FFF2-40B4-BE49-F238E27FC236}">
                <a16:creationId xmlns:a16="http://schemas.microsoft.com/office/drawing/2014/main" id="{A3276688-048A-4AB4-B3A0-A86FA09F54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64251" y="1289828"/>
            <a:ext cx="1411992" cy="935556"/>
          </a:xfrm>
          <a:prstGeom prst="rect">
            <a:avLst/>
          </a:prstGeom>
          <a:solidFill>
            <a:schemeClr val="bg1">
              <a:lumMod val="50000"/>
            </a:schemeClr>
          </a:solidFill>
          <a:ln w="9525">
            <a:solidFill>
              <a:srgbClr val="000000"/>
            </a:solidFill>
            <a:miter lim="800000"/>
            <a:headEnd/>
            <a:tailEnd/>
          </a:ln>
        </p:spPr>
      </p:pic>
      <p:pic>
        <p:nvPicPr>
          <p:cNvPr id="22" name="Picture 33">
            <a:extLst>
              <a:ext uri="{FF2B5EF4-FFF2-40B4-BE49-F238E27FC236}">
                <a16:creationId xmlns:a16="http://schemas.microsoft.com/office/drawing/2014/main" id="{B8302F7E-2EBF-4A75-A91A-3B39692D759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4722" y="1187514"/>
            <a:ext cx="1698450" cy="867350"/>
          </a:xfrm>
          <a:prstGeom prst="rect">
            <a:avLst/>
          </a:prstGeom>
          <a:solidFill>
            <a:schemeClr val="bg1">
              <a:lumMod val="50000"/>
            </a:schemeClr>
          </a:solidFill>
          <a:ln w="9525">
            <a:solidFill>
              <a:srgbClr val="000000"/>
            </a:solidFill>
            <a:miter lim="800000"/>
            <a:headEnd/>
            <a:tailEnd/>
          </a:ln>
        </p:spPr>
      </p:pic>
      <p:sp>
        <p:nvSpPr>
          <p:cNvPr id="23" name="TextBox 34">
            <a:extLst>
              <a:ext uri="{FF2B5EF4-FFF2-40B4-BE49-F238E27FC236}">
                <a16:creationId xmlns:a16="http://schemas.microsoft.com/office/drawing/2014/main" id="{0E628D22-07FA-442D-A1BD-B8EE030E1DBD}"/>
              </a:ext>
            </a:extLst>
          </p:cNvPr>
          <p:cNvSpPr txBox="1">
            <a:spLocks noChangeArrowheads="1"/>
          </p:cNvSpPr>
          <p:nvPr/>
        </p:nvSpPr>
        <p:spPr bwMode="auto">
          <a:xfrm>
            <a:off x="1097467" y="2202287"/>
            <a:ext cx="1734539" cy="584775"/>
          </a:xfrm>
          <a:prstGeom prst="rect">
            <a:avLst/>
          </a:prstGeom>
          <a:solidFill>
            <a:srgbClr val="FFFFFF"/>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015197"/>
                </a:solidFill>
                <a:latin typeface="+mn-lt"/>
              </a:rPr>
              <a:t>Student Demographics</a:t>
            </a:r>
          </a:p>
        </p:txBody>
      </p:sp>
      <p:sp>
        <p:nvSpPr>
          <p:cNvPr id="24" name="TextBox 36">
            <a:extLst>
              <a:ext uri="{FF2B5EF4-FFF2-40B4-BE49-F238E27FC236}">
                <a16:creationId xmlns:a16="http://schemas.microsoft.com/office/drawing/2014/main" id="{70014E61-167E-4E40-B03D-6D60F443B142}"/>
              </a:ext>
            </a:extLst>
          </p:cNvPr>
          <p:cNvSpPr txBox="1">
            <a:spLocks noChangeArrowheads="1"/>
          </p:cNvSpPr>
          <p:nvPr/>
        </p:nvSpPr>
        <p:spPr bwMode="auto">
          <a:xfrm>
            <a:off x="9066601" y="2409673"/>
            <a:ext cx="1946563" cy="830997"/>
          </a:xfrm>
          <a:prstGeom prst="rect">
            <a:avLst/>
          </a:prstGeom>
          <a:solidFill>
            <a:srgbClr val="FFFFFF"/>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A03106"/>
                </a:solidFill>
                <a:latin typeface="+mn-lt"/>
              </a:rPr>
              <a:t>Student English Language Acquisition</a:t>
            </a:r>
          </a:p>
        </p:txBody>
      </p:sp>
      <p:sp>
        <p:nvSpPr>
          <p:cNvPr id="25" name="TextBox 37">
            <a:extLst>
              <a:ext uri="{FF2B5EF4-FFF2-40B4-BE49-F238E27FC236}">
                <a16:creationId xmlns:a16="http://schemas.microsoft.com/office/drawing/2014/main" id="{5EC66464-A17E-47A6-A3EA-8B2AA70AFE46}"/>
              </a:ext>
            </a:extLst>
          </p:cNvPr>
          <p:cNvSpPr txBox="1">
            <a:spLocks noChangeArrowheads="1"/>
          </p:cNvSpPr>
          <p:nvPr/>
        </p:nvSpPr>
        <p:spPr bwMode="auto">
          <a:xfrm>
            <a:off x="1294915" y="3095208"/>
            <a:ext cx="1641833" cy="338554"/>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000054"/>
                </a:solidFill>
                <a:latin typeface="+mn-lt"/>
              </a:rPr>
              <a:t>Staff Data</a:t>
            </a:r>
          </a:p>
        </p:txBody>
      </p:sp>
      <p:sp>
        <p:nvSpPr>
          <p:cNvPr id="26" name="TextBox 38">
            <a:extLst>
              <a:ext uri="{FF2B5EF4-FFF2-40B4-BE49-F238E27FC236}">
                <a16:creationId xmlns:a16="http://schemas.microsoft.com/office/drawing/2014/main" id="{08AE2562-9367-40A1-8D26-417781420288}"/>
              </a:ext>
            </a:extLst>
          </p:cNvPr>
          <p:cNvSpPr txBox="1">
            <a:spLocks noChangeArrowheads="1"/>
          </p:cNvSpPr>
          <p:nvPr/>
        </p:nvSpPr>
        <p:spPr bwMode="auto">
          <a:xfrm>
            <a:off x="3458262" y="4384732"/>
            <a:ext cx="2970315" cy="584775"/>
          </a:xfrm>
          <a:prstGeom prst="rect">
            <a:avLst/>
          </a:prstGeom>
          <a:solidFill>
            <a:srgbClr val="FFFFFF"/>
          </a:solidFill>
          <a:ln w="6350">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547A36"/>
                </a:solidFill>
                <a:latin typeface="+mn-lt"/>
              </a:rPr>
              <a:t>Student Course Enrollment and Completion</a:t>
            </a:r>
          </a:p>
        </p:txBody>
      </p:sp>
      <p:sp>
        <p:nvSpPr>
          <p:cNvPr id="27" name="TextBox 39">
            <a:extLst>
              <a:ext uri="{FF2B5EF4-FFF2-40B4-BE49-F238E27FC236}">
                <a16:creationId xmlns:a16="http://schemas.microsoft.com/office/drawing/2014/main" id="{4B102FCB-4A9E-4FF2-B3D0-6257342CAAF2}"/>
              </a:ext>
            </a:extLst>
          </p:cNvPr>
          <p:cNvSpPr txBox="1">
            <a:spLocks noChangeArrowheads="1"/>
          </p:cNvSpPr>
          <p:nvPr/>
        </p:nvSpPr>
        <p:spPr bwMode="auto">
          <a:xfrm>
            <a:off x="6624948" y="4169237"/>
            <a:ext cx="2403311" cy="584775"/>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000054"/>
                </a:solidFill>
                <a:latin typeface="+mn-lt"/>
              </a:rPr>
              <a:t>Student Career Technical Education</a:t>
            </a:r>
          </a:p>
        </p:txBody>
      </p:sp>
      <p:sp>
        <p:nvSpPr>
          <p:cNvPr id="28" name="TextBox 40">
            <a:extLst>
              <a:ext uri="{FF2B5EF4-FFF2-40B4-BE49-F238E27FC236}">
                <a16:creationId xmlns:a16="http://schemas.microsoft.com/office/drawing/2014/main" id="{7AF044EC-D4C8-4C37-85B7-49842C75BEA9}"/>
              </a:ext>
            </a:extLst>
          </p:cNvPr>
          <p:cNvSpPr txBox="1">
            <a:spLocks noChangeArrowheads="1"/>
          </p:cNvSpPr>
          <p:nvPr/>
        </p:nvSpPr>
        <p:spPr bwMode="auto">
          <a:xfrm>
            <a:off x="1491328" y="5666376"/>
            <a:ext cx="1987164" cy="584775"/>
          </a:xfrm>
          <a:prstGeom prst="rect">
            <a:avLst/>
          </a:prstGeom>
          <a:solidFill>
            <a:srgbClr val="FFFFFF"/>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9C5324"/>
                </a:solidFill>
                <a:latin typeface="+mn-lt"/>
              </a:rPr>
              <a:t>Student Discipline</a:t>
            </a:r>
          </a:p>
        </p:txBody>
      </p:sp>
      <p:sp>
        <p:nvSpPr>
          <p:cNvPr id="29" name="TextBox 41">
            <a:extLst>
              <a:ext uri="{FF2B5EF4-FFF2-40B4-BE49-F238E27FC236}">
                <a16:creationId xmlns:a16="http://schemas.microsoft.com/office/drawing/2014/main" id="{56BE4EA5-59C2-4007-8AE7-730BA13F759B}"/>
              </a:ext>
            </a:extLst>
          </p:cNvPr>
          <p:cNvSpPr txBox="1">
            <a:spLocks noChangeArrowheads="1"/>
          </p:cNvSpPr>
          <p:nvPr/>
        </p:nvSpPr>
        <p:spPr bwMode="auto">
          <a:xfrm>
            <a:off x="4249643" y="5951577"/>
            <a:ext cx="2389160" cy="338554"/>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000054"/>
                </a:solidFill>
                <a:latin typeface="+mn-lt"/>
              </a:rPr>
              <a:t>Student Absenteeism</a:t>
            </a:r>
          </a:p>
        </p:txBody>
      </p:sp>
      <p:sp>
        <p:nvSpPr>
          <p:cNvPr id="30" name="TextBox 35">
            <a:extLst>
              <a:ext uri="{FF2B5EF4-FFF2-40B4-BE49-F238E27FC236}">
                <a16:creationId xmlns:a16="http://schemas.microsoft.com/office/drawing/2014/main" id="{6B9499F6-DEC5-4B90-8427-2D0CCB3727D1}"/>
              </a:ext>
            </a:extLst>
          </p:cNvPr>
          <p:cNvSpPr txBox="1">
            <a:spLocks noChangeArrowheads="1"/>
          </p:cNvSpPr>
          <p:nvPr/>
        </p:nvSpPr>
        <p:spPr bwMode="auto">
          <a:xfrm>
            <a:off x="6268962" y="2288917"/>
            <a:ext cx="1946563" cy="830997"/>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B21CBD"/>
                </a:solidFill>
                <a:latin typeface="+mn-lt"/>
              </a:rPr>
              <a:t>Student Program Eligibility and Participation</a:t>
            </a:r>
          </a:p>
        </p:txBody>
      </p:sp>
      <p:grpSp>
        <p:nvGrpSpPr>
          <p:cNvPr id="8" name="Group 7">
            <a:extLst>
              <a:ext uri="{FF2B5EF4-FFF2-40B4-BE49-F238E27FC236}">
                <a16:creationId xmlns:a16="http://schemas.microsoft.com/office/drawing/2014/main" id="{97861F02-7FC4-49A1-AEB3-154CC1E31487}"/>
              </a:ext>
            </a:extLst>
          </p:cNvPr>
          <p:cNvGrpSpPr/>
          <p:nvPr/>
        </p:nvGrpSpPr>
        <p:grpSpPr>
          <a:xfrm>
            <a:off x="6980463" y="4818279"/>
            <a:ext cx="2266236" cy="1398173"/>
            <a:chOff x="3018979" y="2542180"/>
            <a:chExt cx="2391743" cy="1449798"/>
          </a:xfrm>
        </p:grpSpPr>
        <p:pic>
          <p:nvPicPr>
            <p:cNvPr id="9" name="Picture 29">
              <a:extLst>
                <a:ext uri="{FF2B5EF4-FFF2-40B4-BE49-F238E27FC236}">
                  <a16:creationId xmlns:a16="http://schemas.microsoft.com/office/drawing/2014/main" id="{B6B24A15-6E89-457C-9D52-A09A01FE82B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92451" y="2542180"/>
              <a:ext cx="683872" cy="8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0">
              <a:extLst>
                <a:ext uri="{FF2B5EF4-FFF2-40B4-BE49-F238E27FC236}">
                  <a16:creationId xmlns:a16="http://schemas.microsoft.com/office/drawing/2014/main" id="{6841C73C-6744-497E-807C-1858B99D3CFA}"/>
                </a:ext>
              </a:extLst>
            </p:cNvPr>
            <p:cNvSpPr txBox="1">
              <a:spLocks noChangeArrowheads="1"/>
            </p:cNvSpPr>
            <p:nvPr/>
          </p:nvSpPr>
          <p:spPr bwMode="auto">
            <a:xfrm>
              <a:off x="3018979" y="3385612"/>
              <a:ext cx="2391743" cy="606366"/>
            </a:xfrm>
            <a:prstGeom prst="rect">
              <a:avLst/>
            </a:prstGeom>
            <a:solidFill>
              <a:srgbClr val="FFFFFF"/>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000054"/>
                  </a:solidFill>
                  <a:latin typeface="+mn-lt"/>
                </a:rPr>
                <a:t>4 Year Adjusted Cohort Grad Rate</a:t>
              </a:r>
            </a:p>
          </p:txBody>
        </p:sp>
        <p:pic>
          <p:nvPicPr>
            <p:cNvPr id="11" name="Picture 30">
              <a:extLst>
                <a:ext uri="{FF2B5EF4-FFF2-40B4-BE49-F238E27FC236}">
                  <a16:creationId xmlns:a16="http://schemas.microsoft.com/office/drawing/2014/main" id="{C09223F9-72A6-449B-B229-2BCB06F7971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9386" y="2742176"/>
              <a:ext cx="570581" cy="56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AF116F9A-4706-4ACC-95BE-3063EAB50FAA}"/>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480619" y="3695793"/>
            <a:ext cx="1745594" cy="1287376"/>
          </a:xfrm>
          <a:prstGeom prst="rect">
            <a:avLst/>
          </a:prstGeom>
        </p:spPr>
      </p:pic>
      <p:sp>
        <p:nvSpPr>
          <p:cNvPr id="7" name="TextBox 6">
            <a:extLst>
              <a:ext uri="{FF2B5EF4-FFF2-40B4-BE49-F238E27FC236}">
                <a16:creationId xmlns:a16="http://schemas.microsoft.com/office/drawing/2014/main" id="{2EEB97AB-3B1A-4E18-B229-0D871B9DF7BB}"/>
              </a:ext>
            </a:extLst>
          </p:cNvPr>
          <p:cNvSpPr txBox="1"/>
          <p:nvPr/>
        </p:nvSpPr>
        <p:spPr>
          <a:xfrm>
            <a:off x="9338547" y="4952891"/>
            <a:ext cx="2023718" cy="584775"/>
          </a:xfrm>
          <a:prstGeom prst="rect">
            <a:avLst/>
          </a:prstGeom>
          <a:noFill/>
        </p:spPr>
        <p:txBody>
          <a:bodyPr wrap="square" rtlCol="0">
            <a:spAutoFit/>
          </a:bodyPr>
          <a:lstStyle/>
          <a:p>
            <a:pPr algn="ctr"/>
            <a:r>
              <a:rPr lang="en-US" sz="1600" b="1" dirty="0">
                <a:solidFill>
                  <a:srgbClr val="FEB918"/>
                </a:solidFill>
                <a:latin typeface="+mn-lt"/>
              </a:rPr>
              <a:t>Students with Disabilities</a:t>
            </a:r>
          </a:p>
        </p:txBody>
      </p:sp>
    </p:spTree>
    <p:extLst>
      <p:ext uri="{BB962C8B-B14F-4D97-AF65-F5344CB8AC3E}">
        <p14:creationId xmlns:p14="http://schemas.microsoft.com/office/powerpoint/2010/main" val="3751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CALPADS Data Sources</a:t>
            </a:r>
          </a:p>
        </p:txBody>
      </p:sp>
      <p:sp>
        <p:nvSpPr>
          <p:cNvPr id="3" name="Footer Placeholder 2"/>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12</a:t>
            </a:fld>
            <a:endParaRPr lang="en-US"/>
          </a:p>
        </p:txBody>
      </p:sp>
      <p:pic>
        <p:nvPicPr>
          <p:cNvPr id="12" name="Picture 11" descr="Multiple Choice &lt;strong&gt;Test&lt;/strong&gt; items: require &lt;strong&gt;test&lt;/strong&gt; takers to select an answe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588" y="5105731"/>
            <a:ext cx="1219200" cy="11521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7343788" y="5994482"/>
            <a:ext cx="1661330" cy="33855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a:t>Assessments</a:t>
            </a:r>
          </a:p>
        </p:txBody>
      </p:sp>
      <p:sp>
        <p:nvSpPr>
          <p:cNvPr id="17" name="Rectangle 16"/>
          <p:cNvSpPr/>
          <p:nvPr/>
        </p:nvSpPr>
        <p:spPr>
          <a:xfrm>
            <a:off x="9216713" y="3078379"/>
            <a:ext cx="1509937" cy="954107"/>
          </a:xfrm>
          <a:prstGeom prst="rect">
            <a:avLst/>
          </a:prstGeom>
        </p:spPr>
        <p:txBody>
          <a:bodyPr wrap="square">
            <a:spAutoFit/>
          </a:bodyPr>
          <a:lstStyle/>
          <a:p>
            <a:pPr algn="ctr"/>
            <a:r>
              <a:rPr lang="en-US" sz="1400" b="1" dirty="0" err="1">
                <a:solidFill>
                  <a:schemeClr val="bg1"/>
                </a:solidFill>
              </a:rPr>
              <a:t>CalFresh</a:t>
            </a:r>
            <a:endParaRPr lang="en-US" sz="1400" b="1" dirty="0">
              <a:solidFill>
                <a:schemeClr val="bg1"/>
              </a:solidFill>
            </a:endParaRPr>
          </a:p>
          <a:p>
            <a:pPr algn="ctr"/>
            <a:r>
              <a:rPr lang="en-US" sz="1400" b="1" dirty="0" err="1">
                <a:solidFill>
                  <a:schemeClr val="bg1"/>
                </a:solidFill>
              </a:rPr>
              <a:t>CalWorks</a:t>
            </a:r>
            <a:endParaRPr lang="en-US" sz="1400" b="1" dirty="0">
              <a:solidFill>
                <a:schemeClr val="bg1"/>
              </a:solidFill>
            </a:endParaRPr>
          </a:p>
          <a:p>
            <a:pPr algn="ctr"/>
            <a:r>
              <a:rPr lang="en-US" sz="1400" b="1" dirty="0" err="1">
                <a:solidFill>
                  <a:schemeClr val="bg1"/>
                </a:solidFill>
              </a:rPr>
              <a:t>MediCal</a:t>
            </a:r>
            <a:endParaRPr lang="en-US" sz="1400" b="1" dirty="0"/>
          </a:p>
          <a:p>
            <a:pPr algn="ctr"/>
            <a:r>
              <a:rPr lang="en-US" sz="1400" b="1" dirty="0">
                <a:solidFill>
                  <a:schemeClr val="bg1"/>
                </a:solidFill>
              </a:rPr>
              <a:t>CWS/CMS</a:t>
            </a:r>
          </a:p>
        </p:txBody>
      </p:sp>
      <p:sp>
        <p:nvSpPr>
          <p:cNvPr id="22" name="Notched Right Arrow 21"/>
          <p:cNvSpPr/>
          <p:nvPr/>
        </p:nvSpPr>
        <p:spPr bwMode="auto">
          <a:xfrm rot="3830866">
            <a:off x="5815604" y="4458535"/>
            <a:ext cx="774508" cy="240971"/>
          </a:xfrm>
          <a:prstGeom prst="notchedRightArrow">
            <a:avLst/>
          </a:prstGeom>
          <a:solidFill>
            <a:schemeClr val="tx1">
              <a:lumMod val="75000"/>
              <a:lumOff val="2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24" name="Left-Right Arrow 23"/>
          <p:cNvSpPr/>
          <p:nvPr/>
        </p:nvSpPr>
        <p:spPr bwMode="auto">
          <a:xfrm rot="815170">
            <a:off x="3210697" y="2279079"/>
            <a:ext cx="1248292" cy="237165"/>
          </a:xfrm>
          <a:prstGeom prst="leftRightArrow">
            <a:avLst/>
          </a:prstGeom>
          <a:solidFill>
            <a:schemeClr val="tx1">
              <a:lumMod val="75000"/>
              <a:lumOff val="2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pic>
        <p:nvPicPr>
          <p:cNvPr id="27" name="Picture 26" descr="A picture containing table, indoor&#10;&#10;Description automatically generated">
            <a:extLst>
              <a:ext uri="{FF2B5EF4-FFF2-40B4-BE49-F238E27FC236}">
                <a16:creationId xmlns:a16="http://schemas.microsoft.com/office/drawing/2014/main" id="{44191F66-4B0A-4281-987A-5A1A3A9CE03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52568" y="3535789"/>
            <a:ext cx="2092689" cy="2092689"/>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311BEFBD-8B2E-45AC-B434-B9346F36358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54163" y="1049037"/>
            <a:ext cx="2258480" cy="2258480"/>
          </a:xfrm>
          <a:prstGeom prst="rect">
            <a:avLst/>
          </a:prstGeom>
        </p:spPr>
      </p:pic>
      <p:sp>
        <p:nvSpPr>
          <p:cNvPr id="11" name="Rounded Rectangle 10"/>
          <p:cNvSpPr/>
          <p:nvPr/>
        </p:nvSpPr>
        <p:spPr bwMode="auto">
          <a:xfrm>
            <a:off x="10220973" y="5326328"/>
            <a:ext cx="1528447" cy="507814"/>
          </a:xfrm>
          <a:prstGeom prst="round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600" dirty="0"/>
              <a:t>CCTC</a:t>
            </a:r>
          </a:p>
        </p:txBody>
      </p:sp>
      <p:sp>
        <p:nvSpPr>
          <p:cNvPr id="28" name="TextBox 27"/>
          <p:cNvSpPr txBox="1"/>
          <p:nvPr/>
        </p:nvSpPr>
        <p:spPr>
          <a:xfrm>
            <a:off x="5019067" y="2575740"/>
            <a:ext cx="2163147" cy="584775"/>
          </a:xfrm>
          <a:prstGeom prst="rect">
            <a:avLst/>
          </a:prstGeom>
          <a:noFill/>
        </p:spPr>
        <p:txBody>
          <a:bodyPr wrap="square" rtlCol="0">
            <a:spAutoFit/>
          </a:bodyPr>
          <a:lstStyle/>
          <a:p>
            <a:pPr algn="ctr"/>
            <a:r>
              <a:rPr lang="en-US" b="1" dirty="0">
                <a:solidFill>
                  <a:schemeClr val="bg1"/>
                </a:solidFill>
              </a:rPr>
              <a:t>CALPADS</a:t>
            </a:r>
          </a:p>
        </p:txBody>
      </p:sp>
      <p:sp>
        <p:nvSpPr>
          <p:cNvPr id="6" name="TextBox 5"/>
          <p:cNvSpPr txBox="1"/>
          <p:nvPr/>
        </p:nvSpPr>
        <p:spPr>
          <a:xfrm>
            <a:off x="1918146" y="3043152"/>
            <a:ext cx="2093246" cy="584775"/>
          </a:xfrm>
          <a:prstGeom prst="rect">
            <a:avLst/>
          </a:prstGeom>
          <a:solidFill>
            <a:srgbClr val="56C0BC"/>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t>Student Information System</a:t>
            </a:r>
          </a:p>
        </p:txBody>
      </p:sp>
      <p:pic>
        <p:nvPicPr>
          <p:cNvPr id="21" name="Picture 20" descr="A screen shot of a computer&#10;&#10;Description automatically generated">
            <a:extLst>
              <a:ext uri="{FF2B5EF4-FFF2-40B4-BE49-F238E27FC236}">
                <a16:creationId xmlns:a16="http://schemas.microsoft.com/office/drawing/2014/main" id="{0D3533D7-3803-4A32-9D61-46F1013A855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586299" y="1309841"/>
            <a:ext cx="3040553" cy="3137298"/>
          </a:xfrm>
          <a:prstGeom prst="rect">
            <a:avLst/>
          </a:prstGeom>
        </p:spPr>
      </p:pic>
      <p:sp>
        <p:nvSpPr>
          <p:cNvPr id="23" name="TextBox 22">
            <a:extLst>
              <a:ext uri="{FF2B5EF4-FFF2-40B4-BE49-F238E27FC236}">
                <a16:creationId xmlns:a16="http://schemas.microsoft.com/office/drawing/2014/main" id="{99FFDB4E-ED77-4A54-AB88-1FEDCF3D758C}"/>
              </a:ext>
            </a:extLst>
          </p:cNvPr>
          <p:cNvSpPr txBox="1"/>
          <p:nvPr/>
        </p:nvSpPr>
        <p:spPr>
          <a:xfrm>
            <a:off x="4529257" y="2593994"/>
            <a:ext cx="2370484" cy="523220"/>
          </a:xfrm>
          <a:prstGeom prst="rect">
            <a:avLst/>
          </a:prstGeom>
          <a:noFill/>
        </p:spPr>
        <p:txBody>
          <a:bodyPr wrap="square" rtlCol="0">
            <a:spAutoFit/>
          </a:bodyPr>
          <a:lstStyle/>
          <a:p>
            <a:pPr algn="ctr"/>
            <a:r>
              <a:rPr lang="en-US" sz="2800" b="1" dirty="0">
                <a:solidFill>
                  <a:schemeClr val="bg1"/>
                </a:solidFill>
              </a:rPr>
              <a:t>CALPADS</a:t>
            </a:r>
          </a:p>
        </p:txBody>
      </p:sp>
      <p:pic>
        <p:nvPicPr>
          <p:cNvPr id="30" name="Picture 29" descr="A drawing of a cartoon character&#10;&#10;Description automatically generated">
            <a:extLst>
              <a:ext uri="{FF2B5EF4-FFF2-40B4-BE49-F238E27FC236}">
                <a16:creationId xmlns:a16="http://schemas.microsoft.com/office/drawing/2014/main" id="{7958178D-71EF-4360-909B-56E1790D4C64}"/>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06803" y="3840286"/>
            <a:ext cx="1755260" cy="1755260"/>
          </a:xfrm>
          <a:prstGeom prst="rect">
            <a:avLst/>
          </a:prstGeom>
        </p:spPr>
      </p:pic>
      <p:sp>
        <p:nvSpPr>
          <p:cNvPr id="31" name="TextBox 30">
            <a:extLst>
              <a:ext uri="{FF2B5EF4-FFF2-40B4-BE49-F238E27FC236}">
                <a16:creationId xmlns:a16="http://schemas.microsoft.com/office/drawing/2014/main" id="{3BDFCFE7-7EE4-469B-8E38-744BA4DB0A63}"/>
              </a:ext>
            </a:extLst>
          </p:cNvPr>
          <p:cNvSpPr txBox="1"/>
          <p:nvPr/>
        </p:nvSpPr>
        <p:spPr>
          <a:xfrm>
            <a:off x="1610581" y="5622042"/>
            <a:ext cx="2188447" cy="584775"/>
          </a:xfrm>
          <a:prstGeom prst="rect">
            <a:avLst/>
          </a:prstGeom>
          <a:solidFill>
            <a:srgbClr val="FA8574"/>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t>Special Ed Information System</a:t>
            </a:r>
          </a:p>
        </p:txBody>
      </p:sp>
      <p:sp>
        <p:nvSpPr>
          <p:cNvPr id="32" name="Left-Right Arrow 23">
            <a:extLst>
              <a:ext uri="{FF2B5EF4-FFF2-40B4-BE49-F238E27FC236}">
                <a16:creationId xmlns:a16="http://schemas.microsoft.com/office/drawing/2014/main" id="{AF8C7FCE-47FB-4B43-938A-E03F65C748A3}"/>
              </a:ext>
            </a:extLst>
          </p:cNvPr>
          <p:cNvSpPr/>
          <p:nvPr/>
        </p:nvSpPr>
        <p:spPr bwMode="auto">
          <a:xfrm rot="19377628">
            <a:off x="2729355" y="4134536"/>
            <a:ext cx="2019056" cy="238408"/>
          </a:xfrm>
          <a:prstGeom prst="leftRightArrow">
            <a:avLst/>
          </a:prstGeom>
          <a:solidFill>
            <a:schemeClr val="tx1">
              <a:lumMod val="75000"/>
              <a:lumOff val="2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pic>
        <p:nvPicPr>
          <p:cNvPr id="26" name="Picture 25" descr="A picture containing table, indoor&#10;&#10;Description automatically generated">
            <a:extLst>
              <a:ext uri="{FF2B5EF4-FFF2-40B4-BE49-F238E27FC236}">
                <a16:creationId xmlns:a16="http://schemas.microsoft.com/office/drawing/2014/main" id="{A5F91231-7645-AC46-9A8B-342E8BAC96D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14390" y="862855"/>
            <a:ext cx="2258481" cy="2258481"/>
          </a:xfrm>
          <a:prstGeom prst="rect">
            <a:avLst/>
          </a:prstGeom>
        </p:spPr>
      </p:pic>
      <p:sp>
        <p:nvSpPr>
          <p:cNvPr id="29" name="Rounded Rectangle 28">
            <a:extLst>
              <a:ext uri="{FF2B5EF4-FFF2-40B4-BE49-F238E27FC236}">
                <a16:creationId xmlns:a16="http://schemas.microsoft.com/office/drawing/2014/main" id="{5820692D-B9AF-3040-AFC4-62B410A7B055}"/>
              </a:ext>
            </a:extLst>
          </p:cNvPr>
          <p:cNvSpPr/>
          <p:nvPr/>
        </p:nvSpPr>
        <p:spPr bwMode="auto">
          <a:xfrm>
            <a:off x="9595719" y="2625924"/>
            <a:ext cx="1649538" cy="613144"/>
          </a:xfrm>
          <a:prstGeom prst="round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600" dirty="0"/>
              <a:t>CA </a:t>
            </a:r>
            <a:r>
              <a:rPr lang="en-US" sz="1600" dirty="0" err="1"/>
              <a:t>Dept</a:t>
            </a:r>
            <a:r>
              <a:rPr lang="en-US" sz="1600" dirty="0"/>
              <a:t> of Social Services</a:t>
            </a:r>
          </a:p>
        </p:txBody>
      </p:sp>
      <p:sp>
        <p:nvSpPr>
          <p:cNvPr id="33" name="Left-Right Arrow 32">
            <a:extLst>
              <a:ext uri="{FF2B5EF4-FFF2-40B4-BE49-F238E27FC236}">
                <a16:creationId xmlns:a16="http://schemas.microsoft.com/office/drawing/2014/main" id="{9C2736D1-E554-2B42-9F37-8CB031FED900}"/>
              </a:ext>
            </a:extLst>
          </p:cNvPr>
          <p:cNvSpPr/>
          <p:nvPr/>
        </p:nvSpPr>
        <p:spPr bwMode="auto">
          <a:xfrm rot="20153518" flipV="1">
            <a:off x="7628786" y="2327294"/>
            <a:ext cx="1168977" cy="259092"/>
          </a:xfrm>
          <a:prstGeom prst="leftRightArrow">
            <a:avLst/>
          </a:prstGeom>
          <a:solidFill>
            <a:schemeClr val="tx1">
              <a:lumMod val="75000"/>
              <a:lumOff val="2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34" name="Notched Right Arrow 21">
            <a:extLst>
              <a:ext uri="{FF2B5EF4-FFF2-40B4-BE49-F238E27FC236}">
                <a16:creationId xmlns:a16="http://schemas.microsoft.com/office/drawing/2014/main" id="{E3BDBAFB-2D59-4C14-AA8E-546293F4A735}"/>
              </a:ext>
            </a:extLst>
          </p:cNvPr>
          <p:cNvSpPr/>
          <p:nvPr/>
        </p:nvSpPr>
        <p:spPr bwMode="auto">
          <a:xfrm rot="1784745">
            <a:off x="7631406" y="4331911"/>
            <a:ext cx="1693205" cy="243846"/>
          </a:xfrm>
          <a:prstGeom prst="notchedRightArrow">
            <a:avLst/>
          </a:prstGeom>
          <a:solidFill>
            <a:schemeClr val="tx1">
              <a:lumMod val="75000"/>
              <a:lumOff val="2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Tree>
    <p:extLst>
      <p:ext uri="{BB962C8B-B14F-4D97-AF65-F5344CB8AC3E}">
        <p14:creationId xmlns:p14="http://schemas.microsoft.com/office/powerpoint/2010/main" val="19188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42" presetClass="entr" presetSubtype="0" fill="hold" grpId="0" nodeType="with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42"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42"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4" grpId="0" animBg="1"/>
      <p:bldP spid="11" grpId="0" animBg="1"/>
      <p:bldP spid="11" grpId="1" animBg="1"/>
      <p:bldP spid="6" grpId="0" animBg="1"/>
      <p:bldP spid="31" grpId="0" animBg="1"/>
      <p:bldP spid="32" grpId="0" animBg="1"/>
      <p:bldP spid="29"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CALPADS Data Matches</a:t>
            </a:r>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13</a:t>
            </a:fld>
            <a:endParaRPr lang="en-US"/>
          </a:p>
        </p:txBody>
      </p:sp>
      <p:pic>
        <p:nvPicPr>
          <p:cNvPr id="7" name="Picture 6" descr="A picture containing indoor, wall&#10;&#10;Description automatically generated">
            <a:extLst>
              <a:ext uri="{FF2B5EF4-FFF2-40B4-BE49-F238E27FC236}">
                <a16:creationId xmlns:a16="http://schemas.microsoft.com/office/drawing/2014/main" id="{6946F013-2DD7-4A40-B9B2-6A3374075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27" y="1219756"/>
            <a:ext cx="1828800" cy="1828800"/>
          </a:xfrm>
          <a:prstGeom prst="rect">
            <a:avLst/>
          </a:prstGeom>
          <a:ln>
            <a:noFill/>
          </a:ln>
          <a:effectLst>
            <a:outerShdw blurRad="63500" sx="102000" sy="102000" algn="ctr" rotWithShape="0">
              <a:prstClr val="black">
                <a:alpha val="40000"/>
              </a:prstClr>
            </a:outerShdw>
          </a:effectLst>
        </p:spPr>
      </p:pic>
      <p:pic>
        <p:nvPicPr>
          <p:cNvPr id="9" name="Picture 8" descr="A person standing in front of a brick wall&#10;&#10;Description automatically generated">
            <a:extLst>
              <a:ext uri="{FF2B5EF4-FFF2-40B4-BE49-F238E27FC236}">
                <a16:creationId xmlns:a16="http://schemas.microsoft.com/office/drawing/2014/main" id="{C92F94B5-F7FB-476A-A306-1CA036BDB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701" y="1219756"/>
            <a:ext cx="1828800" cy="1828800"/>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2DEDDD7C-D2BE-4701-97C7-05C29BA32818}"/>
              </a:ext>
            </a:extLst>
          </p:cNvPr>
          <p:cNvSpPr/>
          <p:nvPr/>
        </p:nvSpPr>
        <p:spPr>
          <a:xfrm>
            <a:off x="279400" y="3181009"/>
            <a:ext cx="3429000" cy="430887"/>
          </a:xfrm>
          <a:prstGeom prst="rect">
            <a:avLst/>
          </a:prstGeom>
        </p:spPr>
        <p:txBody>
          <a:bodyPr wrap="square">
            <a:spAutoFit/>
          </a:bodyPr>
          <a:lstStyle/>
          <a:p>
            <a:pPr lvl="0"/>
            <a:r>
              <a:rPr lang="en-US" sz="2200" b="1" dirty="0">
                <a:solidFill>
                  <a:srgbClr val="FF725C"/>
                </a:solidFill>
                <a:latin typeface="+mn-lt"/>
              </a:rPr>
              <a:t>Direct Certification</a:t>
            </a:r>
          </a:p>
        </p:txBody>
      </p:sp>
      <p:sp>
        <p:nvSpPr>
          <p:cNvPr id="11" name="Rectangle 10">
            <a:extLst>
              <a:ext uri="{FF2B5EF4-FFF2-40B4-BE49-F238E27FC236}">
                <a16:creationId xmlns:a16="http://schemas.microsoft.com/office/drawing/2014/main" id="{C0DA2C82-1784-49E0-BF8E-58EE2DE089CD}"/>
              </a:ext>
            </a:extLst>
          </p:cNvPr>
          <p:cNvSpPr/>
          <p:nvPr/>
        </p:nvSpPr>
        <p:spPr>
          <a:xfrm>
            <a:off x="306912" y="3642674"/>
            <a:ext cx="2893488" cy="2308324"/>
          </a:xfrm>
          <a:prstGeom prst="rect">
            <a:avLst/>
          </a:prstGeom>
        </p:spPr>
        <p:txBody>
          <a:bodyPr wrap="square">
            <a:spAutoFit/>
          </a:bodyPr>
          <a:lstStyle/>
          <a:p>
            <a:pPr lvl="0"/>
            <a:r>
              <a:rPr lang="en-US" sz="1800" dirty="0">
                <a:latin typeface="+mn-lt"/>
              </a:rPr>
              <a:t>Monthly matches with state Department of Social Services </a:t>
            </a:r>
            <a:r>
              <a:rPr lang="en-US" sz="1800" b="1" dirty="0" err="1">
                <a:latin typeface="+mn-lt"/>
              </a:rPr>
              <a:t>CalWorks</a:t>
            </a:r>
            <a:r>
              <a:rPr lang="en-US" sz="1800" dirty="0">
                <a:latin typeface="+mn-lt"/>
              </a:rPr>
              <a:t>, </a:t>
            </a:r>
            <a:r>
              <a:rPr lang="en-US" sz="1800" b="1" dirty="0" err="1">
                <a:latin typeface="+mn-lt"/>
              </a:rPr>
              <a:t>CalFresh</a:t>
            </a:r>
            <a:r>
              <a:rPr lang="en-US" sz="1800" dirty="0">
                <a:latin typeface="+mn-lt"/>
              </a:rPr>
              <a:t> and </a:t>
            </a:r>
            <a:r>
              <a:rPr lang="en-US" sz="1800" b="1" dirty="0">
                <a:latin typeface="+mn-lt"/>
              </a:rPr>
              <a:t>Medical</a:t>
            </a:r>
            <a:r>
              <a:rPr lang="en-US" sz="1800" dirty="0">
                <a:latin typeface="+mn-lt"/>
              </a:rPr>
              <a:t> data systems to directly certify students eligible for free and/or reduced priced meals</a:t>
            </a:r>
          </a:p>
        </p:txBody>
      </p:sp>
      <p:sp>
        <p:nvSpPr>
          <p:cNvPr id="12" name="Rectangle 11">
            <a:extLst>
              <a:ext uri="{FF2B5EF4-FFF2-40B4-BE49-F238E27FC236}">
                <a16:creationId xmlns:a16="http://schemas.microsoft.com/office/drawing/2014/main" id="{F96BDA6A-6EA3-4959-94D2-D2D8F8FD30AA}"/>
              </a:ext>
            </a:extLst>
          </p:cNvPr>
          <p:cNvSpPr/>
          <p:nvPr/>
        </p:nvSpPr>
        <p:spPr>
          <a:xfrm>
            <a:off x="3791212" y="3181009"/>
            <a:ext cx="4496850" cy="430887"/>
          </a:xfrm>
          <a:prstGeom prst="rect">
            <a:avLst/>
          </a:prstGeom>
        </p:spPr>
        <p:txBody>
          <a:bodyPr wrap="square">
            <a:spAutoFit/>
          </a:bodyPr>
          <a:lstStyle/>
          <a:p>
            <a:pPr lvl="0" algn="ctr"/>
            <a:r>
              <a:rPr lang="en-US" sz="2200" b="1" dirty="0">
                <a:solidFill>
                  <a:srgbClr val="56C0BC"/>
                </a:solidFill>
                <a:latin typeface="+mn-lt"/>
              </a:rPr>
              <a:t>Foster Youth Identification</a:t>
            </a:r>
          </a:p>
        </p:txBody>
      </p:sp>
      <p:sp>
        <p:nvSpPr>
          <p:cNvPr id="13" name="Rectangle 12">
            <a:extLst>
              <a:ext uri="{FF2B5EF4-FFF2-40B4-BE49-F238E27FC236}">
                <a16:creationId xmlns:a16="http://schemas.microsoft.com/office/drawing/2014/main" id="{C4AB9154-CC87-4FFF-BC0D-3B5AE98F343F}"/>
              </a:ext>
            </a:extLst>
          </p:cNvPr>
          <p:cNvSpPr/>
          <p:nvPr/>
        </p:nvSpPr>
        <p:spPr>
          <a:xfrm>
            <a:off x="4114800" y="3642674"/>
            <a:ext cx="3810000" cy="1477328"/>
          </a:xfrm>
          <a:prstGeom prst="rect">
            <a:avLst/>
          </a:prstGeom>
        </p:spPr>
        <p:txBody>
          <a:bodyPr wrap="square">
            <a:spAutoFit/>
          </a:bodyPr>
          <a:lstStyle/>
          <a:p>
            <a:pPr lvl="0"/>
            <a:r>
              <a:rPr lang="en-US" sz="1800" dirty="0">
                <a:latin typeface="+mn-lt"/>
              </a:rPr>
              <a:t>Weekly matches with state Department of Social </a:t>
            </a:r>
            <a:r>
              <a:rPr lang="en-US" sz="1800" b="1" dirty="0">
                <a:latin typeface="+mn-lt"/>
              </a:rPr>
              <a:t>Services Child Welfare/Case Management System </a:t>
            </a:r>
            <a:r>
              <a:rPr lang="en-US" sz="1800" dirty="0">
                <a:latin typeface="+mn-lt"/>
              </a:rPr>
              <a:t>to identify foster youth</a:t>
            </a:r>
          </a:p>
        </p:txBody>
      </p:sp>
      <p:pic>
        <p:nvPicPr>
          <p:cNvPr id="6" name="Picture 5" descr="Cogitive Psychology’s Simple Recipe for Being a Good Teacher | Rule Number One: A Library Blog">
            <a:extLst>
              <a:ext uri="{FF2B5EF4-FFF2-40B4-BE49-F238E27FC236}">
                <a16:creationId xmlns:a16="http://schemas.microsoft.com/office/drawing/2014/main" id="{CA3464A2-3841-0C49-BA4C-0C662358A01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7074" t="-2077" r="13020" b="2077"/>
          <a:stretch/>
        </p:blipFill>
        <p:spPr>
          <a:xfrm>
            <a:off x="9268575" y="1125938"/>
            <a:ext cx="1869704" cy="1901200"/>
          </a:xfrm>
          <a:prstGeom prst="rect">
            <a:avLst/>
          </a:prstGeom>
        </p:spPr>
      </p:pic>
      <p:sp>
        <p:nvSpPr>
          <p:cNvPr id="15" name="Rectangle 14">
            <a:extLst>
              <a:ext uri="{FF2B5EF4-FFF2-40B4-BE49-F238E27FC236}">
                <a16:creationId xmlns:a16="http://schemas.microsoft.com/office/drawing/2014/main" id="{BE5A200E-1BFA-0747-8145-8D820A4EF46C}"/>
              </a:ext>
            </a:extLst>
          </p:cNvPr>
          <p:cNvSpPr/>
          <p:nvPr/>
        </p:nvSpPr>
        <p:spPr>
          <a:xfrm>
            <a:off x="8310558" y="3181009"/>
            <a:ext cx="3881442" cy="430887"/>
          </a:xfrm>
          <a:prstGeom prst="rect">
            <a:avLst/>
          </a:prstGeom>
        </p:spPr>
        <p:txBody>
          <a:bodyPr wrap="square">
            <a:spAutoFit/>
          </a:bodyPr>
          <a:lstStyle/>
          <a:p>
            <a:pPr lvl="0" algn="ctr"/>
            <a:r>
              <a:rPr lang="en-US" sz="2200" b="1" dirty="0">
                <a:solidFill>
                  <a:srgbClr val="0070C0"/>
                </a:solidFill>
                <a:latin typeface="+mn-lt"/>
              </a:rPr>
              <a:t>Assignment Monitoring</a:t>
            </a:r>
          </a:p>
        </p:txBody>
      </p:sp>
      <p:sp>
        <p:nvSpPr>
          <p:cNvPr id="16" name="Rectangle 15">
            <a:extLst>
              <a:ext uri="{FF2B5EF4-FFF2-40B4-BE49-F238E27FC236}">
                <a16:creationId xmlns:a16="http://schemas.microsoft.com/office/drawing/2014/main" id="{2578D541-7151-F346-A011-BC66C2B309A6}"/>
              </a:ext>
            </a:extLst>
          </p:cNvPr>
          <p:cNvSpPr/>
          <p:nvPr/>
        </p:nvSpPr>
        <p:spPr>
          <a:xfrm>
            <a:off x="8600058" y="3642674"/>
            <a:ext cx="3240272" cy="1477328"/>
          </a:xfrm>
          <a:prstGeom prst="rect">
            <a:avLst/>
          </a:prstGeom>
        </p:spPr>
        <p:txBody>
          <a:bodyPr wrap="square">
            <a:spAutoFit/>
          </a:bodyPr>
          <a:lstStyle/>
          <a:p>
            <a:pPr lvl="0"/>
            <a:r>
              <a:rPr lang="en-US" sz="1800" dirty="0">
                <a:latin typeface="+mn-lt"/>
              </a:rPr>
              <a:t>Annual match following Fall 2 with California </a:t>
            </a:r>
            <a:r>
              <a:rPr lang="en-US" sz="1800" b="1" dirty="0">
                <a:latin typeface="+mn-lt"/>
              </a:rPr>
              <a:t>Commission on Teacher Credentialing</a:t>
            </a:r>
            <a:r>
              <a:rPr lang="en-US" sz="1800" dirty="0">
                <a:latin typeface="+mn-lt"/>
              </a:rPr>
              <a:t> to identify potential misassignments</a:t>
            </a:r>
          </a:p>
        </p:txBody>
      </p:sp>
    </p:spTree>
    <p:extLst>
      <p:ext uri="{BB962C8B-B14F-4D97-AF65-F5344CB8AC3E}">
        <p14:creationId xmlns:p14="http://schemas.microsoft.com/office/powerpoint/2010/main" val="144168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CALPADS Data</a:t>
            </a:r>
          </a:p>
        </p:txBody>
      </p:sp>
      <p:sp>
        <p:nvSpPr>
          <p:cNvPr id="2" name="Footer Placeholder 1"/>
          <p:cNvSpPr>
            <a:spLocks noGrp="1"/>
          </p:cNvSpPr>
          <p:nvPr>
            <p:ph type="ftr" sz="quarter" idx="10"/>
          </p:nvPr>
        </p:nvSpPr>
        <p:spPr/>
        <p:txBody>
          <a:bodyPr/>
          <a:lstStyle/>
          <a:p>
            <a:r>
              <a:rPr lang="en-US"/>
              <a:t>CALPADS Overview - Data Management Coordinator Orientation v1.0 August 29, 2019</a:t>
            </a:r>
          </a:p>
        </p:txBody>
      </p:sp>
      <p:sp>
        <p:nvSpPr>
          <p:cNvPr id="6" name="Slide Number Placeholder 5"/>
          <p:cNvSpPr>
            <a:spLocks noGrp="1"/>
          </p:cNvSpPr>
          <p:nvPr>
            <p:ph type="sldNum" sz="quarter" idx="11"/>
          </p:nvPr>
        </p:nvSpPr>
        <p:spPr/>
        <p:txBody>
          <a:bodyPr/>
          <a:lstStyle/>
          <a:p>
            <a:fld id="{84E91884-CAC6-40C5-8951-05CEBB3430F4}" type="slidenum">
              <a:rPr lang="en-US" smtClean="0"/>
              <a:pPr/>
              <a:t>14</a:t>
            </a:fld>
            <a:endParaRPr lang="en-US"/>
          </a:p>
        </p:txBody>
      </p:sp>
      <p:graphicFrame>
        <p:nvGraphicFramePr>
          <p:cNvPr id="3" name="Diagram 2"/>
          <p:cNvGraphicFramePr/>
          <p:nvPr/>
        </p:nvGraphicFramePr>
        <p:xfrm>
          <a:off x="2532185" y="1160586"/>
          <a:ext cx="7301802" cy="465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1573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Day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27224242"/>
              </p:ext>
            </p:extLst>
          </p:nvPr>
        </p:nvGraphicFramePr>
        <p:xfrm>
          <a:off x="4167908" y="1066800"/>
          <a:ext cx="8001001" cy="3952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15</a:t>
            </a:fld>
            <a:endParaRPr lang="en-US"/>
          </a:p>
        </p:txBody>
      </p:sp>
      <p:sp>
        <p:nvSpPr>
          <p:cNvPr id="7" name="TextBox 6"/>
          <p:cNvSpPr txBox="1"/>
          <p:nvPr/>
        </p:nvSpPr>
        <p:spPr>
          <a:xfrm>
            <a:off x="498910" y="1570356"/>
            <a:ext cx="4834540" cy="461665"/>
          </a:xfrm>
          <a:prstGeom prst="rect">
            <a:avLst/>
          </a:prstGeom>
          <a:noFill/>
        </p:spPr>
        <p:txBody>
          <a:bodyPr wrap="square" rtlCol="0">
            <a:spAutoFit/>
          </a:bodyPr>
          <a:lstStyle/>
          <a:p>
            <a:pPr algn="ctr"/>
            <a:r>
              <a:rPr lang="en-US" sz="2400" b="1" dirty="0">
                <a:solidFill>
                  <a:srgbClr val="5B65B3"/>
                </a:solidFill>
                <a:latin typeface="+mn-lt"/>
              </a:rPr>
              <a:t>First Wednesday in October</a:t>
            </a:r>
          </a:p>
        </p:txBody>
      </p:sp>
      <p:grpSp>
        <p:nvGrpSpPr>
          <p:cNvPr id="11" name="Group 10">
            <a:extLst>
              <a:ext uri="{FF2B5EF4-FFF2-40B4-BE49-F238E27FC236}">
                <a16:creationId xmlns:a16="http://schemas.microsoft.com/office/drawing/2014/main" id="{012DAE27-4BE4-48E7-8B81-74925A1D3A5D}"/>
              </a:ext>
            </a:extLst>
          </p:cNvPr>
          <p:cNvGrpSpPr/>
          <p:nvPr/>
        </p:nvGrpSpPr>
        <p:grpSpPr>
          <a:xfrm>
            <a:off x="1082846" y="2498739"/>
            <a:ext cx="3666667" cy="3095238"/>
            <a:chOff x="914400" y="2819400"/>
            <a:chExt cx="3666667" cy="3095238"/>
          </a:xfrm>
        </p:grpSpPr>
        <p:pic>
          <p:nvPicPr>
            <p:cNvPr id="3" name="Picture 2">
              <a:extLst>
                <a:ext uri="{FF2B5EF4-FFF2-40B4-BE49-F238E27FC236}">
                  <a16:creationId xmlns:a16="http://schemas.microsoft.com/office/drawing/2014/main" id="{A02C800E-B8D3-4AA6-854F-18BDCC55412A}"/>
                </a:ext>
              </a:extLst>
            </p:cNvPr>
            <p:cNvPicPr>
              <a:picLocks noChangeAspect="1"/>
            </p:cNvPicPr>
            <p:nvPr/>
          </p:nvPicPr>
          <p:blipFill>
            <a:blip r:embed="rId8"/>
            <a:stretch>
              <a:fillRect/>
            </a:stretch>
          </p:blipFill>
          <p:spPr>
            <a:xfrm>
              <a:off x="914400" y="2819400"/>
              <a:ext cx="3666667" cy="3095238"/>
            </a:xfrm>
            <a:prstGeom prst="rect">
              <a:avLst/>
            </a:prstGeom>
          </p:spPr>
        </p:pic>
        <p:pic>
          <p:nvPicPr>
            <p:cNvPr id="9" name="Graphic 8" descr="Magnifying glass">
              <a:extLst>
                <a:ext uri="{FF2B5EF4-FFF2-40B4-BE49-F238E27FC236}">
                  <a16:creationId xmlns:a16="http://schemas.microsoft.com/office/drawing/2014/main" id="{23A59A84-4B07-4B85-AB1F-D1A8AF811F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2354" y="3124068"/>
              <a:ext cx="1463661" cy="146366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62849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p:txBody>
          <a:bodyPr/>
          <a:lstStyle/>
          <a:p>
            <a:r>
              <a:rPr lang="en-US" dirty="0"/>
              <a:t>CALPADS Data Collections</a:t>
            </a:r>
          </a:p>
        </p:txBody>
      </p:sp>
      <p:graphicFrame>
        <p:nvGraphicFramePr>
          <p:cNvPr id="9" name="Content Placeholder 7">
            <a:extLst>
              <a:ext uri="{FF2B5EF4-FFF2-40B4-BE49-F238E27FC236}">
                <a16:creationId xmlns:a16="http://schemas.microsoft.com/office/drawing/2014/main" id="{8DB39F4A-E238-48EC-BF33-9F2C18DDC3C8}"/>
              </a:ext>
            </a:extLst>
          </p:cNvPr>
          <p:cNvGraphicFramePr>
            <a:graphicFrameLocks noGrp="1"/>
          </p:cNvGraphicFramePr>
          <p:nvPr>
            <p:ph idx="1"/>
            <p:extLst>
              <p:ext uri="{D42A27DB-BD31-4B8C-83A1-F6EECF244321}">
                <p14:modId xmlns:p14="http://schemas.microsoft.com/office/powerpoint/2010/main" val="3528098301"/>
              </p:ext>
            </p:extLst>
          </p:nvPr>
        </p:nvGraphicFramePr>
        <p:xfrm>
          <a:off x="588436" y="1066800"/>
          <a:ext cx="10996081"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D7215C2-0791-4D51-9659-855D60AE24E1}"/>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5" name="Slide Number Placeholder 4">
            <a:extLst>
              <a:ext uri="{FF2B5EF4-FFF2-40B4-BE49-F238E27FC236}">
                <a16:creationId xmlns:a16="http://schemas.microsoft.com/office/drawing/2014/main" id="{1E35501B-7E85-4352-A4E6-A32D9079B082}"/>
              </a:ext>
            </a:extLst>
          </p:cNvPr>
          <p:cNvSpPr>
            <a:spLocks noGrp="1"/>
          </p:cNvSpPr>
          <p:nvPr>
            <p:ph type="sldNum" sz="quarter" idx="11"/>
          </p:nvPr>
        </p:nvSpPr>
        <p:spPr/>
        <p:txBody>
          <a:bodyPr/>
          <a:lstStyle/>
          <a:p>
            <a:pPr>
              <a:defRPr/>
            </a:pPr>
            <a:fld id="{D3D46EFB-0A64-4653-9A20-9EFEB001D985}" type="slidenum">
              <a:rPr lang="en-US" smtClean="0"/>
              <a:pPr>
                <a:defRPr/>
              </a:pPr>
              <a:t>16</a:t>
            </a:fld>
            <a:endParaRPr lang="en-US"/>
          </a:p>
        </p:txBody>
      </p:sp>
    </p:spTree>
    <p:extLst>
      <p:ext uri="{BB962C8B-B14F-4D97-AF65-F5344CB8AC3E}">
        <p14:creationId xmlns:p14="http://schemas.microsoft.com/office/powerpoint/2010/main" val="121063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2019-20</a:t>
            </a:r>
          </a:p>
        </p:txBody>
      </p:sp>
      <p:sp>
        <p:nvSpPr>
          <p:cNvPr id="5" name="Text Placeholder 4">
            <a:extLst>
              <a:ext uri="{FF2B5EF4-FFF2-40B4-BE49-F238E27FC236}">
                <a16:creationId xmlns:a16="http://schemas.microsoft.com/office/drawing/2014/main" id="{93838E21-DCBD-4BF3-A56B-1B0AC1845ACF}"/>
              </a:ext>
            </a:extLst>
          </p:cNvPr>
          <p:cNvSpPr>
            <a:spLocks noGrp="1"/>
          </p:cNvSpPr>
          <p:nvPr>
            <p:ph type="body" sz="quarter" idx="33"/>
          </p:nvPr>
        </p:nvSpPr>
        <p:spPr>
          <a:xfrm>
            <a:off x="412908" y="3973125"/>
            <a:ext cx="415608" cy="201776"/>
          </a:xfrm>
        </p:spPr>
        <p:txBody>
          <a:bodyPr/>
          <a:lstStyle/>
          <a:p>
            <a:r>
              <a:rPr lang="en-US" dirty="0">
                <a:solidFill>
                  <a:schemeClr val="tx1">
                    <a:lumMod val="75000"/>
                    <a:lumOff val="25000"/>
                  </a:schemeClr>
                </a:solidFill>
              </a:rPr>
              <a:t>2019</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4"/>
          </p:nvPr>
        </p:nvSpPr>
        <p:spPr>
          <a:xfrm>
            <a:off x="431799" y="3597398"/>
            <a:ext cx="377825" cy="201776"/>
          </a:xfrm>
        </p:spPr>
        <p:txBody>
          <a:bodyPr/>
          <a:lstStyle/>
          <a:p>
            <a:r>
              <a:rPr lang="en-US" b="1" dirty="0">
                <a:solidFill>
                  <a:schemeClr val="tx1">
                    <a:lumMod val="75000"/>
                    <a:lumOff val="25000"/>
                  </a:schemeClr>
                </a:solidFill>
              </a:rPr>
              <a:t>Oct</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59"/>
          </p:nvPr>
        </p:nvSpPr>
        <p:spPr>
          <a:xfrm>
            <a:off x="434670" y="3237718"/>
            <a:ext cx="3735636" cy="282229"/>
          </a:xfrm>
          <a:solidFill>
            <a:srgbClr val="40C1BD"/>
          </a:solidFill>
        </p:spPr>
        <p:txBody>
          <a:bodyPr/>
          <a:lstStyle/>
          <a:p>
            <a:r>
              <a:rPr lang="en-US" sz="1200" b="1" dirty="0">
                <a:solidFill>
                  <a:schemeClr val="bg1"/>
                </a:solidFill>
              </a:rPr>
              <a:t>Fall 1 Submission</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6"/>
          </p:nvPr>
        </p:nvSpPr>
        <p:spPr>
          <a:xfrm>
            <a:off x="1375833" y="3597398"/>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9"/>
          </p:nvPr>
        </p:nvSpPr>
        <p:spPr>
          <a:xfrm>
            <a:off x="2319867" y="3597398"/>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41"/>
          </p:nvPr>
        </p:nvSpPr>
        <p:spPr>
          <a:xfrm>
            <a:off x="3263901" y="3597398"/>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44"/>
          </p:nvPr>
        </p:nvSpPr>
        <p:spPr>
          <a:xfrm>
            <a:off x="4207935" y="3597398"/>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45"/>
          </p:nvPr>
        </p:nvSpPr>
        <p:spPr>
          <a:xfrm>
            <a:off x="5151969" y="3597398"/>
            <a:ext cx="377825" cy="201776"/>
          </a:xfrm>
        </p:spPr>
        <p:txBody>
          <a:bodyPr/>
          <a:lstStyle/>
          <a:p>
            <a:r>
              <a:rPr lang="en-US"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47"/>
          </p:nvPr>
        </p:nvSpPr>
        <p:spPr>
          <a:xfrm>
            <a:off x="6095999" y="3597398"/>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9"/>
          </p:nvPr>
        </p:nvSpPr>
        <p:spPr>
          <a:xfrm>
            <a:off x="7040029" y="3597398"/>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51"/>
          </p:nvPr>
        </p:nvSpPr>
        <p:spPr>
          <a:xfrm>
            <a:off x="7984063" y="3597398"/>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53"/>
          </p:nvPr>
        </p:nvSpPr>
        <p:spPr>
          <a:xfrm>
            <a:off x="8928097" y="3597398"/>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56"/>
          </p:nvPr>
        </p:nvSpPr>
        <p:spPr>
          <a:xfrm>
            <a:off x="9872131" y="3597398"/>
            <a:ext cx="377825" cy="201776"/>
          </a:xfrm>
        </p:spPr>
        <p:txBody>
          <a:bodyPr/>
          <a:lstStyle/>
          <a:p>
            <a:r>
              <a:rPr lang="en-US"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57"/>
          </p:nvPr>
        </p:nvSpPr>
        <p:spPr>
          <a:xfrm>
            <a:off x="10816165" y="3597398"/>
            <a:ext cx="377825" cy="201776"/>
          </a:xfrm>
        </p:spPr>
        <p:txBody>
          <a:bodyPr/>
          <a:lstStyle/>
          <a:p>
            <a:r>
              <a:rPr lang="en-US" dirty="0">
                <a:solidFill>
                  <a:schemeClr val="tx1">
                    <a:lumMod val="75000"/>
                    <a:lumOff val="25000"/>
                  </a:schemeClr>
                </a:solidFill>
              </a:rPr>
              <a:t>Sep</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799174"/>
            <a:ext cx="10856346" cy="154901"/>
            <a:chOff x="620712" y="3799174"/>
            <a:chExt cx="10856346" cy="154901"/>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a:endCxn id="5" idx="0"/>
            </p:cNvCxnSpPr>
            <p:nvPr/>
          </p:nvCxnSpPr>
          <p:spPr>
            <a:xfrm>
              <a:off x="62071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49B9F8F-4732-4438-9D9E-2501EE5F0839}"/>
              </a:ext>
            </a:extLst>
          </p:cNvPr>
          <p:cNvSpPr>
            <a:spLocks noGrp="1"/>
          </p:cNvSpPr>
          <p:nvPr>
            <p:ph type="sldNum" sz="quarter" idx="11"/>
          </p:nvPr>
        </p:nvSpPr>
        <p:spPr/>
        <p:txBody>
          <a:bodyPr/>
          <a:lstStyle/>
          <a:p>
            <a:fld id="{4B73C415-D670-4716-A5EC-CC4D52CA2BAC}" type="slidenum">
              <a:rPr lang="en-US" smtClean="0"/>
              <a:pPr/>
              <a:t>17</a:t>
            </a:fld>
            <a:endParaRPr lang="en-US" dirty="0"/>
          </a:p>
        </p:txBody>
      </p:sp>
      <p:sp>
        <p:nvSpPr>
          <p:cNvPr id="68" name="Footer Placeholder 67">
            <a:extLst>
              <a:ext uri="{FF2B5EF4-FFF2-40B4-BE49-F238E27FC236}">
                <a16:creationId xmlns:a16="http://schemas.microsoft.com/office/drawing/2014/main" id="{A78D8E11-3E05-4C4F-9EBE-3A67E0DF3CF8}"/>
              </a:ext>
            </a:extLst>
          </p:cNvPr>
          <p:cNvSpPr>
            <a:spLocks noGrp="1"/>
          </p:cNvSpPr>
          <p:nvPr>
            <p:ph type="ftr" sz="quarter" idx="10"/>
          </p:nvPr>
        </p:nvSpPr>
        <p:spPr/>
        <p:txBody>
          <a:bodyPr/>
          <a:lstStyle/>
          <a:p>
            <a:r>
              <a:rPr lang="en-US" noProof="0"/>
              <a:t>CALPADS Overview - Data Management Coordinator Orientation v1.0 August 29, 2019</a:t>
            </a:r>
            <a:endParaRPr lang="en-US" noProof="0" dirty="0"/>
          </a:p>
        </p:txBody>
      </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58163" y="395407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rPr>
              <a:t>2020</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111831" y="2913347"/>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lumMod val="75000"/>
                    <a:lumOff val="25000"/>
                  </a:schemeClr>
                </a:solidFill>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4227041"/>
            <a:ext cx="5375640"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bg1"/>
                </a:solidFill>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417452" y="4223627"/>
            <a:ext cx="3587242" cy="282229"/>
          </a:xfrm>
          <a:prstGeom prst="rect">
            <a:avLst/>
          </a:prstGeom>
          <a:solidFill>
            <a:srgbClr val="555FAD"/>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bg1"/>
                </a:solidFill>
              </a:rPr>
              <a:t>EOY Submission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431799" y="1918590"/>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Oct 2, 2019</a:t>
                </a:r>
              </a:p>
            </p:txBody>
          </p:sp>
        </p:grpSp>
      </p:grpSp>
      <p:grpSp>
        <p:nvGrpSpPr>
          <p:cNvPr id="128" name="Group 127">
            <a:extLst>
              <a:ext uri="{FF2B5EF4-FFF2-40B4-BE49-F238E27FC236}">
                <a16:creationId xmlns:a16="http://schemas.microsoft.com/office/drawing/2014/main" id="{84152253-39E9-438E-A14D-BDD5A8D6581D}"/>
              </a:ext>
            </a:extLst>
          </p:cNvPr>
          <p:cNvGrpSpPr/>
          <p:nvPr/>
        </p:nvGrpSpPr>
        <p:grpSpPr>
          <a:xfrm>
            <a:off x="2130942" y="1913242"/>
            <a:ext cx="1321860" cy="988996"/>
            <a:chOff x="2130942" y="1913242"/>
            <a:chExt cx="1321860" cy="988996"/>
          </a:xfrm>
        </p:grpSpPr>
        <p:cxnSp>
          <p:nvCxnSpPr>
            <p:cNvPr id="82" name="Straight Arrow Connector 81">
              <a:extLst>
                <a:ext uri="{FF2B5EF4-FFF2-40B4-BE49-F238E27FC236}">
                  <a16:creationId xmlns:a16="http://schemas.microsoft.com/office/drawing/2014/main" id="{AC8F0836-65E5-4C32-81D9-DA8866396507}"/>
                </a:ext>
                <a:ext uri="{C183D7F6-B498-43B3-948B-1728B52AA6E4}">
                  <adec:decorative xmlns:adec="http://schemas.microsoft.com/office/drawing/2017/decorative" val="1"/>
                </a:ext>
              </a:extLst>
            </p:cNvPr>
            <p:cNvCxnSpPr>
              <a:cxnSpLocks/>
            </p:cNvCxnSpPr>
            <p:nvPr/>
          </p:nvCxnSpPr>
          <p:spPr>
            <a:xfrm flipH="1">
              <a:off x="3121931" y="2353598"/>
              <a:ext cx="1"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466B781-5C93-4635-AD7F-95DFC09B941F}"/>
                </a:ext>
              </a:extLst>
            </p:cNvPr>
            <p:cNvGrpSpPr/>
            <p:nvPr/>
          </p:nvGrpSpPr>
          <p:grpSpPr>
            <a:xfrm>
              <a:off x="2130942" y="1913242"/>
              <a:ext cx="1321860" cy="428157"/>
              <a:chOff x="2277402" y="1728649"/>
              <a:chExt cx="1793875"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Initial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Dec 20, 2019</a:t>
                </a:r>
              </a:p>
            </p:txBody>
          </p:sp>
        </p:grpSp>
      </p:grpSp>
      <p:grpSp>
        <p:nvGrpSpPr>
          <p:cNvPr id="129" name="Group 128">
            <a:extLst>
              <a:ext uri="{FF2B5EF4-FFF2-40B4-BE49-F238E27FC236}">
                <a16:creationId xmlns:a16="http://schemas.microsoft.com/office/drawing/2014/main" id="{40702421-B4AF-44A9-B159-F17D99C45501}"/>
              </a:ext>
            </a:extLst>
          </p:cNvPr>
          <p:cNvGrpSpPr/>
          <p:nvPr/>
        </p:nvGrpSpPr>
        <p:grpSpPr>
          <a:xfrm>
            <a:off x="3509376" y="1908941"/>
            <a:ext cx="1321860" cy="962264"/>
            <a:chOff x="3509376" y="1908941"/>
            <a:chExt cx="1321860" cy="962264"/>
          </a:xfrm>
        </p:grpSpPr>
        <p:cxnSp>
          <p:nvCxnSpPr>
            <p:cNvPr id="95" name="Straight Arrow Connector 94">
              <a:extLst>
                <a:ext uri="{FF2B5EF4-FFF2-40B4-BE49-F238E27FC236}">
                  <a16:creationId xmlns:a16="http://schemas.microsoft.com/office/drawing/2014/main" id="{FDE6C206-21B6-43AE-A1DE-1D422821EA81}"/>
                </a:ext>
                <a:ext uri="{C183D7F6-B498-43B3-948B-1728B52AA6E4}">
                  <adec:decorative xmlns:adec="http://schemas.microsoft.com/office/drawing/2017/decorative" val="1"/>
                </a:ext>
              </a:extLst>
            </p:cNvPr>
            <p:cNvCxnSpPr>
              <a:cxnSpLocks/>
              <a:stCxn id="97" idx="2"/>
            </p:cNvCxnSpPr>
            <p:nvPr/>
          </p:nvCxnSpPr>
          <p:spPr>
            <a:xfrm>
              <a:off x="4170306" y="2337098"/>
              <a:ext cx="0" cy="53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8DD6C618-3080-4B83-B8E5-5B3DFD532DA7}"/>
                </a:ext>
              </a:extLst>
            </p:cNvPr>
            <p:cNvGrpSpPr/>
            <p:nvPr/>
          </p:nvGrpSpPr>
          <p:grpSpPr>
            <a:xfrm>
              <a:off x="3509376" y="1908941"/>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Jan 24, 2020</a:t>
                </a:r>
              </a:p>
            </p:txBody>
          </p:sp>
        </p:grpSp>
      </p:grpSp>
      <p:grpSp>
        <p:nvGrpSpPr>
          <p:cNvPr id="105" name="Group 104">
            <a:extLst>
              <a:ext uri="{FF2B5EF4-FFF2-40B4-BE49-F238E27FC236}">
                <a16:creationId xmlns:a16="http://schemas.microsoft.com/office/drawing/2014/main" id="{C942A5D7-FC72-457D-B09A-7FC3F32987AE}"/>
              </a:ext>
            </a:extLst>
          </p:cNvPr>
          <p:cNvGrpSpPr/>
          <p:nvPr/>
        </p:nvGrpSpPr>
        <p:grpSpPr>
          <a:xfrm>
            <a:off x="2627669" y="4570857"/>
            <a:ext cx="1739684" cy="1320839"/>
            <a:chOff x="2803928" y="4589858"/>
            <a:chExt cx="1739684" cy="1320839"/>
          </a:xfrm>
        </p:grpSpPr>
        <p:cxnSp>
          <p:nvCxnSpPr>
            <p:cNvPr id="74" name="Straight Arrow Connector 73">
              <a:extLst>
                <a:ext uri="{FF2B5EF4-FFF2-40B4-BE49-F238E27FC236}">
                  <a16:creationId xmlns:a16="http://schemas.microsoft.com/office/drawing/2014/main" id="{3D985F57-4828-4F43-9FE0-15EF491E8160}"/>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2FCCBBB3-601E-49B8-A2F9-44A3F6D647CB}"/>
                </a:ext>
              </a:extLst>
            </p:cNvPr>
            <p:cNvGrpSpPr/>
            <p:nvPr/>
          </p:nvGrpSpPr>
          <p:grpSpPr>
            <a:xfrm>
              <a:off x="2803928" y="5376040"/>
              <a:ext cx="1739684" cy="534657"/>
              <a:chOff x="2277402" y="1728649"/>
              <a:chExt cx="1793875" cy="561975"/>
            </a:xfrm>
          </p:grpSpPr>
          <p:sp>
            <p:nvSpPr>
              <p:cNvPr id="103" name="Text Placeholder 30">
                <a:extLst>
                  <a:ext uri="{FF2B5EF4-FFF2-40B4-BE49-F238E27FC236}">
                    <a16:creationId xmlns:a16="http://schemas.microsoft.com/office/drawing/2014/main" id="{5480280F-BBE4-4322-9B23-15020C70E01C}"/>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Snapshot Available</a:t>
                </a:r>
              </a:p>
            </p:txBody>
          </p:sp>
          <p:sp>
            <p:nvSpPr>
              <p:cNvPr id="104" name="Text Placeholder 31">
                <a:extLst>
                  <a:ext uri="{FF2B5EF4-FFF2-40B4-BE49-F238E27FC236}">
                    <a16:creationId xmlns:a16="http://schemas.microsoft.com/office/drawing/2014/main" id="{E77F6E28-54F2-47FE-8F87-46579C496F9F}"/>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Jan 7, 2020</a:t>
                </a:r>
              </a:p>
            </p:txBody>
          </p:sp>
        </p:grpSp>
      </p:grpSp>
      <p:grpSp>
        <p:nvGrpSpPr>
          <p:cNvPr id="106" name="Group 105">
            <a:extLst>
              <a:ext uri="{FF2B5EF4-FFF2-40B4-BE49-F238E27FC236}">
                <a16:creationId xmlns:a16="http://schemas.microsoft.com/office/drawing/2014/main" id="{0ACB66C0-76B8-4EDC-B8B7-8EFDACB5B50B}"/>
              </a:ext>
            </a:extLst>
          </p:cNvPr>
          <p:cNvGrpSpPr/>
          <p:nvPr/>
        </p:nvGrpSpPr>
        <p:grpSpPr>
          <a:xfrm>
            <a:off x="5131975" y="4570857"/>
            <a:ext cx="1341849" cy="1320839"/>
            <a:chOff x="2803928" y="4589858"/>
            <a:chExt cx="1739684" cy="132083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803928" y="5376040"/>
              <a:ext cx="1739684" cy="534657"/>
              <a:chOff x="2277402" y="1728649"/>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ONE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Mar 20, 2020</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6896371" y="4570858"/>
            <a:ext cx="1614948" cy="1320838"/>
            <a:chOff x="2803927" y="4589858"/>
            <a:chExt cx="1739683" cy="1320838"/>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F2B29EB8-6156-445D-81F2-85F8D1D05967}"/>
                </a:ext>
              </a:extLst>
            </p:cNvPr>
            <p:cNvGrpSpPr/>
            <p:nvPr/>
          </p:nvGrpSpPr>
          <p:grpSpPr>
            <a:xfrm>
              <a:off x="2803927" y="5376039"/>
              <a:ext cx="1739683" cy="534657"/>
              <a:chOff x="2277401" y="1728648"/>
              <a:chExt cx="1793874" cy="561975"/>
            </a:xfrm>
          </p:grpSpPr>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277401" y="1728648"/>
                <a:ext cx="179387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Start of Submission</a:t>
                </a:r>
              </a:p>
            </p:txBody>
          </p:sp>
          <p:sp>
            <p:nvSpPr>
              <p:cNvPr id="115" name="Text Placeholder 31">
                <a:extLst>
                  <a:ext uri="{FF2B5EF4-FFF2-40B4-BE49-F238E27FC236}">
                    <a16:creationId xmlns:a16="http://schemas.microsoft.com/office/drawing/2014/main" id="{33EF0E9E-A1CC-4BD7-BA41-58976733AFAB}"/>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TBD</a:t>
                </a:r>
              </a:p>
            </p:txBody>
          </p:sp>
        </p:grpSp>
      </p:grpSp>
      <p:grpSp>
        <p:nvGrpSpPr>
          <p:cNvPr id="121" name="Group 120">
            <a:extLst>
              <a:ext uri="{FF2B5EF4-FFF2-40B4-BE49-F238E27FC236}">
                <a16:creationId xmlns:a16="http://schemas.microsoft.com/office/drawing/2014/main" id="{256FC86F-9CAF-421B-9417-24E46D52225B}"/>
              </a:ext>
            </a:extLst>
          </p:cNvPr>
          <p:cNvGrpSpPr/>
          <p:nvPr/>
        </p:nvGrpSpPr>
        <p:grpSpPr>
          <a:xfrm>
            <a:off x="10333769" y="4570857"/>
            <a:ext cx="1341849" cy="1320839"/>
            <a:chOff x="2803928" y="4589858"/>
            <a:chExt cx="1739684" cy="132083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803928" y="5376040"/>
              <a:ext cx="1739684" cy="534657"/>
              <a:chOff x="2277402" y="1728649"/>
              <a:chExt cx="1793875" cy="561975"/>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tx1">
                        <a:lumMod val="75000"/>
                        <a:lumOff val="25000"/>
                      </a:schemeClr>
                    </a:solidFill>
                  </a:rPr>
                  <a:t>ONE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tx1">
                        <a:lumMod val="75000"/>
                        <a:lumOff val="25000"/>
                      </a:schemeClr>
                    </a:solidFill>
                  </a:rPr>
                  <a:t>TBD</a:t>
                </a:r>
              </a:p>
            </p:txBody>
          </p:sp>
        </p:grpSp>
      </p:grpSp>
    </p:spTree>
    <p:extLst>
      <p:ext uri="{BB962C8B-B14F-4D97-AF65-F5344CB8AC3E}">
        <p14:creationId xmlns:p14="http://schemas.microsoft.com/office/powerpoint/2010/main" val="37080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bg/>
                                          </p:spTgt>
                                        </p:tgtEl>
                                        <p:attrNameLst>
                                          <p:attrName>style.visibility</p:attrName>
                                        </p:attrNameLst>
                                      </p:cBhvr>
                                      <p:to>
                                        <p:strVal val="visible"/>
                                      </p:to>
                                    </p:set>
                                    <p:animEffect transition="in" filter="fade">
                                      <p:cBhvr>
                                        <p:cTn id="14" dur="1000"/>
                                        <p:tgtEl>
                                          <p:spTgt spid="31">
                                            <p:bg/>
                                          </p:spTgt>
                                        </p:tgtEl>
                                      </p:cBhvr>
                                    </p:animEffect>
                                    <p:anim calcmode="lin" valueType="num">
                                      <p:cBhvr>
                                        <p:cTn id="15" dur="1000" fill="hold"/>
                                        <p:tgtEl>
                                          <p:spTgt spid="31">
                                            <p:bg/>
                                          </p:spTgt>
                                        </p:tgtEl>
                                        <p:attrNameLst>
                                          <p:attrName>ppt_x</p:attrName>
                                        </p:attrNameLst>
                                      </p:cBhvr>
                                      <p:tavLst>
                                        <p:tav tm="0">
                                          <p:val>
                                            <p:strVal val="#ppt_x"/>
                                          </p:val>
                                        </p:tav>
                                        <p:tav tm="100000">
                                          <p:val>
                                            <p:strVal val="#ppt_x"/>
                                          </p:val>
                                        </p:tav>
                                      </p:tavLst>
                                    </p:anim>
                                    <p:anim calcmode="lin" valueType="num">
                                      <p:cBhvr>
                                        <p:cTn id="16" dur="1000" fill="hold"/>
                                        <p:tgtEl>
                                          <p:spTgt spid="31">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fade">
                                      <p:cBhvr>
                                        <p:cTn id="21" dur="1000"/>
                                        <p:tgtEl>
                                          <p:spTgt spid="31">
                                            <p:txEl>
                                              <p:pRg st="0" end="0"/>
                                            </p:txEl>
                                          </p:spTgt>
                                        </p:tgtEl>
                                      </p:cBhvr>
                                    </p:animEffect>
                                    <p:anim calcmode="lin" valueType="num">
                                      <p:cBhvr>
                                        <p:cTn id="2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anim calcmode="lin" valueType="num">
                                      <p:cBhvr>
                                        <p:cTn id="29" dur="1000" fill="hold"/>
                                        <p:tgtEl>
                                          <p:spTgt spid="128"/>
                                        </p:tgtEl>
                                        <p:attrNameLst>
                                          <p:attrName>ppt_x</p:attrName>
                                        </p:attrNameLst>
                                      </p:cBhvr>
                                      <p:tavLst>
                                        <p:tav tm="0">
                                          <p:val>
                                            <p:strVal val="#ppt_x"/>
                                          </p:val>
                                        </p:tav>
                                        <p:tav tm="100000">
                                          <p:val>
                                            <p:strVal val="#ppt_x"/>
                                          </p:val>
                                        </p:tav>
                                      </p:tavLst>
                                    </p:anim>
                                    <p:anim calcmode="lin" valueType="num">
                                      <p:cBhvr>
                                        <p:cTn id="30"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1000"/>
                                        <p:tgtEl>
                                          <p:spTgt spid="129"/>
                                        </p:tgtEl>
                                      </p:cBhvr>
                                    </p:animEffect>
                                    <p:anim calcmode="lin" valueType="num">
                                      <p:cBhvr>
                                        <p:cTn id="43" dur="1000" fill="hold"/>
                                        <p:tgtEl>
                                          <p:spTgt spid="129"/>
                                        </p:tgtEl>
                                        <p:attrNameLst>
                                          <p:attrName>ppt_x</p:attrName>
                                        </p:attrNameLst>
                                      </p:cBhvr>
                                      <p:tavLst>
                                        <p:tav tm="0">
                                          <p:val>
                                            <p:strVal val="#ppt_x"/>
                                          </p:val>
                                        </p:tav>
                                        <p:tav tm="100000">
                                          <p:val>
                                            <p:strVal val="#ppt_x"/>
                                          </p:val>
                                        </p:tav>
                                      </p:tavLst>
                                    </p:anim>
                                    <p:anim calcmode="lin" valueType="num">
                                      <p:cBhvr>
                                        <p:cTn id="44"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anim calcmode="lin" valueType="num">
                                      <p:cBhvr>
                                        <p:cTn id="50" dur="1000" fill="hold"/>
                                        <p:tgtEl>
                                          <p:spTgt spid="77"/>
                                        </p:tgtEl>
                                        <p:attrNameLst>
                                          <p:attrName>ppt_x</p:attrName>
                                        </p:attrNameLst>
                                      </p:cBhvr>
                                      <p:tavLst>
                                        <p:tav tm="0">
                                          <p:val>
                                            <p:strVal val="#ppt_x"/>
                                          </p:val>
                                        </p:tav>
                                        <p:tav tm="100000">
                                          <p:val>
                                            <p:strVal val="#ppt_x"/>
                                          </p:val>
                                        </p:tav>
                                      </p:tavLst>
                                    </p:anim>
                                    <p:anim calcmode="lin" valueType="num">
                                      <p:cBhvr>
                                        <p:cTn id="5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1000"/>
                                        <p:tgtEl>
                                          <p:spTgt spid="105"/>
                                        </p:tgtEl>
                                      </p:cBhvr>
                                    </p:animEffect>
                                    <p:anim calcmode="lin" valueType="num">
                                      <p:cBhvr>
                                        <p:cTn id="57" dur="1000" fill="hold"/>
                                        <p:tgtEl>
                                          <p:spTgt spid="105"/>
                                        </p:tgtEl>
                                        <p:attrNameLst>
                                          <p:attrName>ppt_x</p:attrName>
                                        </p:attrNameLst>
                                      </p:cBhvr>
                                      <p:tavLst>
                                        <p:tav tm="0">
                                          <p:val>
                                            <p:strVal val="#ppt_x"/>
                                          </p:val>
                                        </p:tav>
                                        <p:tav tm="100000">
                                          <p:val>
                                            <p:strVal val="#ppt_x"/>
                                          </p:val>
                                        </p:tav>
                                      </p:tavLst>
                                    </p:anim>
                                    <p:anim calcmode="lin" valueType="num">
                                      <p:cBhvr>
                                        <p:cTn id="58"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1000"/>
                                        <p:tgtEl>
                                          <p:spTgt spid="106"/>
                                        </p:tgtEl>
                                      </p:cBhvr>
                                    </p:animEffect>
                                    <p:anim calcmode="lin" valueType="num">
                                      <p:cBhvr>
                                        <p:cTn id="64" dur="1000" fill="hold"/>
                                        <p:tgtEl>
                                          <p:spTgt spid="106"/>
                                        </p:tgtEl>
                                        <p:attrNameLst>
                                          <p:attrName>ppt_x</p:attrName>
                                        </p:attrNameLst>
                                      </p:cBhvr>
                                      <p:tavLst>
                                        <p:tav tm="0">
                                          <p:val>
                                            <p:strVal val="#ppt_x"/>
                                          </p:val>
                                        </p:tav>
                                        <p:tav tm="100000">
                                          <p:val>
                                            <p:strVal val="#ppt_x"/>
                                          </p:val>
                                        </p:tav>
                                      </p:tavLst>
                                    </p:anim>
                                    <p:anim calcmode="lin" valueType="num">
                                      <p:cBhvr>
                                        <p:cTn id="65"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1000"/>
                                        <p:tgtEl>
                                          <p:spTgt spid="78"/>
                                        </p:tgtEl>
                                      </p:cBhvr>
                                    </p:animEffect>
                                    <p:anim calcmode="lin" valueType="num">
                                      <p:cBhvr>
                                        <p:cTn id="71" dur="1000" fill="hold"/>
                                        <p:tgtEl>
                                          <p:spTgt spid="78"/>
                                        </p:tgtEl>
                                        <p:attrNameLst>
                                          <p:attrName>ppt_x</p:attrName>
                                        </p:attrNameLst>
                                      </p:cBhvr>
                                      <p:tavLst>
                                        <p:tav tm="0">
                                          <p:val>
                                            <p:strVal val="#ppt_x"/>
                                          </p:val>
                                        </p:tav>
                                        <p:tav tm="100000">
                                          <p:val>
                                            <p:strVal val="#ppt_x"/>
                                          </p:val>
                                        </p:tav>
                                      </p:tavLst>
                                    </p:anim>
                                    <p:anim calcmode="lin" valueType="num">
                                      <p:cBhvr>
                                        <p:cTn id="7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1000"/>
                                        <p:tgtEl>
                                          <p:spTgt spid="111"/>
                                        </p:tgtEl>
                                      </p:cBhvr>
                                    </p:animEffect>
                                    <p:anim calcmode="lin" valueType="num">
                                      <p:cBhvr>
                                        <p:cTn id="78" dur="1000" fill="hold"/>
                                        <p:tgtEl>
                                          <p:spTgt spid="111"/>
                                        </p:tgtEl>
                                        <p:attrNameLst>
                                          <p:attrName>ppt_x</p:attrName>
                                        </p:attrNameLst>
                                      </p:cBhvr>
                                      <p:tavLst>
                                        <p:tav tm="0">
                                          <p:val>
                                            <p:strVal val="#ppt_x"/>
                                          </p:val>
                                        </p:tav>
                                        <p:tav tm="100000">
                                          <p:val>
                                            <p:strVal val="#ppt_x"/>
                                          </p:val>
                                        </p:tav>
                                      </p:tavLst>
                                    </p:anim>
                                    <p:anim calcmode="lin" valueType="num">
                                      <p:cBhvr>
                                        <p:cTn id="7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1000"/>
                                        <p:tgtEl>
                                          <p:spTgt spid="121"/>
                                        </p:tgtEl>
                                      </p:cBhvr>
                                    </p:animEffect>
                                    <p:anim calcmode="lin" valueType="num">
                                      <p:cBhvr>
                                        <p:cTn id="85" dur="1000" fill="hold"/>
                                        <p:tgtEl>
                                          <p:spTgt spid="121"/>
                                        </p:tgtEl>
                                        <p:attrNameLst>
                                          <p:attrName>ppt_x</p:attrName>
                                        </p:attrNameLst>
                                      </p:cBhvr>
                                      <p:tavLst>
                                        <p:tav tm="0">
                                          <p:val>
                                            <p:strVal val="#ppt_x"/>
                                          </p:val>
                                        </p:tav>
                                        <p:tav tm="100000">
                                          <p:val>
                                            <p:strVal val="#ppt_x"/>
                                          </p:val>
                                        </p:tav>
                                      </p:tavLst>
                                    </p:anim>
                                    <p:anim calcmode="lin" valueType="num">
                                      <p:cBhvr>
                                        <p:cTn id="86"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animBg="1"/>
      <p:bldP spid="70" grpId="0" animBg="1"/>
      <p:bldP spid="77" grpId="0" animBg="1"/>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5110472" cy="2387600"/>
          </a:xfrm>
        </p:spPr>
        <p:txBody>
          <a:bodyPr/>
          <a:lstStyle/>
          <a:p>
            <a:r>
              <a:rPr lang="en-US" dirty="0">
                <a:solidFill>
                  <a:schemeClr val="tx1">
                    <a:lumMod val="75000"/>
                    <a:lumOff val="25000"/>
                  </a:schemeClr>
                </a:solidFill>
              </a:rPr>
              <a:t>Other Required Annual Reporting</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lumMod val="75000"/>
                    <a:lumOff val="25000"/>
                  </a:schemeClr>
                </a:solidFill>
              </a:rPr>
              <a:t>Discuss various required reporting systems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18</a:t>
            </a:fld>
            <a:endParaRPr lang="en-US" dirty="0"/>
          </a:p>
        </p:txBody>
      </p:sp>
      <p:pic>
        <p:nvPicPr>
          <p:cNvPr id="5" name="Graphic 4" descr="Database">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800" y="385020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spTree>
    <p:extLst>
      <p:ext uri="{BB962C8B-B14F-4D97-AF65-F5344CB8AC3E}">
        <p14:creationId xmlns:p14="http://schemas.microsoft.com/office/powerpoint/2010/main" val="22118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anose="020B0600070205080204" pitchFamily="34" charset="-128"/>
              </a:rPr>
              <a:t>CBEDS-ORA</a:t>
            </a:r>
            <a:r>
              <a:rPr lang="en-US" altLang="en-US" dirty="0">
                <a:solidFill>
                  <a:schemeClr val="bg1"/>
                </a:solidFill>
                <a:ea typeface="ＭＳ Ｐゴシック" panose="020B0600070205080204" pitchFamily="34" charset="-128"/>
              </a:rPr>
              <a:t>ORA</a:t>
            </a:r>
            <a:endParaRPr lang="en-US" dirty="0">
              <a:solidFill>
                <a:schemeClr val="bg1"/>
              </a:solidFill>
            </a:endParaRPr>
          </a:p>
        </p:txBody>
      </p:sp>
      <p:sp>
        <p:nvSpPr>
          <p:cNvPr id="3" name="Footer Placeholder 2"/>
          <p:cNvSpPr>
            <a:spLocks noGrp="1"/>
          </p:cNvSpPr>
          <p:nvPr>
            <p:ph type="ftr" sz="quarter" idx="10"/>
          </p:nvPr>
        </p:nvSpPr>
        <p:spPr/>
        <p:txBody>
          <a:bodyPr/>
          <a:lstStyle/>
          <a:p>
            <a:r>
              <a:rPr lang="en-US"/>
              <a:t>CALPADS Overview - Data Management Coordinator Orientation v1.0 August 29, 2019</a:t>
            </a:r>
            <a:endParaRPr lang="en-US" dirty="0"/>
          </a:p>
        </p:txBody>
      </p:sp>
      <p:sp>
        <p:nvSpPr>
          <p:cNvPr id="6" name="Slide Number Placeholder 5"/>
          <p:cNvSpPr>
            <a:spLocks noGrp="1"/>
          </p:cNvSpPr>
          <p:nvPr>
            <p:ph type="sldNum" sz="quarter" idx="11"/>
          </p:nvPr>
        </p:nvSpPr>
        <p:spPr/>
        <p:txBody>
          <a:bodyPr/>
          <a:lstStyle/>
          <a:p>
            <a:fld id="{84E91884-CAC6-40C5-8951-05CEBB3430F4}" type="slidenum">
              <a:rPr lang="en-US" smtClean="0"/>
              <a:pPr/>
              <a:t>19</a:t>
            </a:fld>
            <a:endParaRPr lang="en-US"/>
          </a:p>
        </p:txBody>
      </p:sp>
      <p:sp>
        <p:nvSpPr>
          <p:cNvPr id="12" name="TextBox 11"/>
          <p:cNvSpPr txBox="1"/>
          <p:nvPr/>
        </p:nvSpPr>
        <p:spPr>
          <a:xfrm>
            <a:off x="7398203" y="3319406"/>
            <a:ext cx="4412795" cy="646331"/>
          </a:xfrm>
          <a:prstGeom prst="rect">
            <a:avLst/>
          </a:prstGeom>
          <a:noFill/>
        </p:spPr>
        <p:txBody>
          <a:bodyPr wrap="square" rtlCol="0">
            <a:spAutoFit/>
          </a:bodyPr>
          <a:lstStyle/>
          <a:p>
            <a:pPr algn="ctr"/>
            <a:r>
              <a:rPr lang="en-US" sz="1800" dirty="0"/>
              <a:t>Data Reported as of Information Day</a:t>
            </a:r>
          </a:p>
          <a:p>
            <a:pPr algn="ctr"/>
            <a:r>
              <a:rPr lang="en-US" sz="1800" dirty="0"/>
              <a:t>1</a:t>
            </a:r>
            <a:r>
              <a:rPr lang="en-US" sz="1800" baseline="30000" dirty="0"/>
              <a:t>st</a:t>
            </a:r>
            <a:r>
              <a:rPr lang="en-US" sz="1800" dirty="0"/>
              <a:t> Wednesday in October</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088" y="1484250"/>
            <a:ext cx="1828571" cy="182857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9152" y="2015370"/>
            <a:ext cx="312441" cy="312441"/>
          </a:xfrm>
          <a:prstGeom prst="rect">
            <a:avLst/>
          </a:prstGeom>
        </p:spPr>
      </p:pic>
      <p:sp>
        <p:nvSpPr>
          <p:cNvPr id="16" name="Rectangle 15"/>
          <p:cNvSpPr/>
          <p:nvPr/>
        </p:nvSpPr>
        <p:spPr>
          <a:xfrm>
            <a:off x="397364" y="873662"/>
            <a:ext cx="11277599" cy="769441"/>
          </a:xfrm>
          <a:prstGeom prst="rect">
            <a:avLst/>
          </a:prstGeom>
        </p:spPr>
        <p:txBody>
          <a:bodyPr wrap="square">
            <a:spAutoFit/>
          </a:bodyPr>
          <a:lstStyle/>
          <a:p>
            <a:pPr>
              <a:defRPr/>
            </a:pPr>
            <a:r>
              <a:rPr lang="en-US" sz="2400" b="1" dirty="0"/>
              <a:t>California Basic Educational Data System – Online Reporting Application</a:t>
            </a:r>
          </a:p>
          <a:p>
            <a:pPr>
              <a:defRPr/>
            </a:pPr>
            <a:r>
              <a:rPr lang="en-US" sz="2000" dirty="0">
                <a:hlinkClick r:id="rId5"/>
              </a:rPr>
              <a:t>http://www.cde.ca.gov/ds/dc/cb/</a:t>
            </a:r>
            <a:endParaRPr lang="en-US" sz="2000" dirty="0"/>
          </a:p>
        </p:txBody>
      </p:sp>
      <p:sp>
        <p:nvSpPr>
          <p:cNvPr id="17" name="Rectangle 16"/>
          <p:cNvSpPr/>
          <p:nvPr/>
        </p:nvSpPr>
        <p:spPr>
          <a:xfrm>
            <a:off x="7398204" y="4147339"/>
            <a:ext cx="4412794" cy="1585049"/>
          </a:xfrm>
          <a:prstGeom prst="rect">
            <a:avLst/>
          </a:prstGeom>
        </p:spPr>
        <p:txBody>
          <a:bodyPr wrap="square">
            <a:spAutoFit/>
          </a:bodyPr>
          <a:lstStyle/>
          <a:p>
            <a:pPr algn="ctr">
              <a:defRPr/>
            </a:pPr>
            <a:r>
              <a:rPr lang="en-US" sz="1800" dirty="0"/>
              <a:t>Aggregate Data Reporting including</a:t>
            </a:r>
          </a:p>
          <a:p>
            <a:pPr>
              <a:defRPr/>
            </a:pPr>
            <a:endParaRPr lang="en-US" sz="900" dirty="0"/>
          </a:p>
          <a:p>
            <a:pPr>
              <a:defRPr/>
            </a:pPr>
            <a:r>
              <a:rPr lang="en-US" sz="1200" dirty="0"/>
              <a:t>	</a:t>
            </a:r>
            <a:r>
              <a:rPr lang="en-US" sz="1400" dirty="0"/>
              <a:t>Classified Staff</a:t>
            </a:r>
          </a:p>
          <a:p>
            <a:pPr>
              <a:defRPr/>
            </a:pPr>
            <a:r>
              <a:rPr lang="en-US" sz="1400" dirty="0"/>
              <a:t>	Estimated Teacher Hires</a:t>
            </a:r>
          </a:p>
          <a:p>
            <a:pPr>
              <a:defRPr/>
            </a:pPr>
            <a:r>
              <a:rPr lang="en-US" sz="1400" dirty="0"/>
              <a:t>	School Calendars</a:t>
            </a:r>
          </a:p>
          <a:p>
            <a:pPr>
              <a:defRPr/>
            </a:pPr>
            <a:r>
              <a:rPr lang="en-US" sz="1400" dirty="0"/>
              <a:t>	Kindergarten Options</a:t>
            </a:r>
          </a:p>
          <a:p>
            <a:pPr>
              <a:defRPr/>
            </a:pPr>
            <a:r>
              <a:rPr lang="en-US" sz="1400" dirty="0"/>
              <a:t>	Multilingual Instructional </a:t>
            </a:r>
            <a:r>
              <a:rPr lang="en-US" sz="1400" dirty="0" err="1"/>
              <a:t>Pgms</a:t>
            </a:r>
            <a:endParaRPr lang="en-US" sz="1200" dirty="0"/>
          </a:p>
        </p:txBody>
      </p:sp>
      <p:sp>
        <p:nvSpPr>
          <p:cNvPr id="8" name="Rectangle 7"/>
          <p:cNvSpPr/>
          <p:nvPr/>
        </p:nvSpPr>
        <p:spPr>
          <a:xfrm>
            <a:off x="458584" y="1875224"/>
            <a:ext cx="5714999" cy="4355038"/>
          </a:xfrm>
          <a:prstGeom prst="rect">
            <a:avLst/>
          </a:prstGeom>
        </p:spPr>
        <p:txBody>
          <a:bodyPr wrap="square">
            <a:spAutoFit/>
          </a:bodyPr>
          <a:lstStyle/>
          <a:p>
            <a:pPr marL="342900" marR="11430" indent="-342900">
              <a:spcBef>
                <a:spcPts val="0"/>
              </a:spcBef>
              <a:spcAft>
                <a:spcPts val="6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By August 1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CBEDS Training is made available</a:t>
            </a:r>
          </a:p>
          <a:p>
            <a:pPr marL="342900" marR="11430" indent="-342900">
              <a:spcBef>
                <a:spcPts val="0"/>
              </a:spcBef>
              <a:spcAft>
                <a:spcPts val="6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By August 16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CBEDS coordinators receive data collection information</a:t>
            </a:r>
          </a:p>
          <a:p>
            <a:pPr marL="342900" marR="11430" indent="-342900">
              <a:spcBef>
                <a:spcPts val="0"/>
              </a:spcBef>
              <a:spcAft>
                <a:spcPts val="6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October 3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Information Day</a:t>
            </a:r>
          </a:p>
          <a:p>
            <a:pPr marL="342900" marR="11430" indent="-342900">
              <a:spcBef>
                <a:spcPts val="0"/>
              </a:spcBef>
              <a:spcAft>
                <a:spcPts val="6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By October 31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Data are due to the CDE</a:t>
            </a:r>
          </a:p>
          <a:p>
            <a:pPr marL="342900" marR="11430" indent="-342900">
              <a:spcBef>
                <a:spcPts val="0"/>
              </a:spcBef>
              <a:spcAft>
                <a:spcPts val="6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November 1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The CDE notifies district superintendents if CBEDS data are not received by this date</a:t>
            </a:r>
          </a:p>
          <a:p>
            <a:pPr marL="342900" marR="8890" indent="-342900">
              <a:spcBef>
                <a:spcPts val="0"/>
              </a:spcBef>
              <a:spcAft>
                <a:spcPts val="1200"/>
              </a:spcAft>
              <a:buFont typeface="Wingdings" panose="05000000000000000000" pitchFamily="2"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December 14  </a:t>
            </a:r>
            <a:br>
              <a:rPr lang="en-US" sz="1800" dirty="0">
                <a:latin typeface="Arial" panose="020B0604020202020204" pitchFamily="34" charset="0"/>
                <a:ea typeface="Calibri" panose="020F0502020204030204" pitchFamily="34" charset="0"/>
                <a:cs typeface="Times New Roman" panose="02020603050405020304" pitchFamily="18" charset="0"/>
              </a:rPr>
            </a:br>
            <a:r>
              <a:rPr lang="en-US" sz="1800" dirty="0">
                <a:latin typeface="Arial" panose="020B0604020202020204" pitchFamily="34" charset="0"/>
                <a:ea typeface="Calibri" panose="020F0502020204030204" pitchFamily="34" charset="0"/>
                <a:cs typeface="Times New Roman" panose="02020603050405020304" pitchFamily="18" charset="0"/>
              </a:rPr>
              <a:t>CBEDS cycle ends</a:t>
            </a:r>
          </a:p>
        </p:txBody>
      </p:sp>
    </p:spTree>
    <p:extLst>
      <p:ext uri="{BB962C8B-B14F-4D97-AF65-F5344CB8AC3E}">
        <p14:creationId xmlns:p14="http://schemas.microsoft.com/office/powerpoint/2010/main" val="393691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7"/>
          <p:cNvSpPr>
            <a:spLocks noGrp="1"/>
          </p:cNvSpPr>
          <p:nvPr>
            <p:ph type="title"/>
          </p:nvPr>
        </p:nvSpPr>
        <p:spPr/>
        <p:txBody>
          <a:bodyPr/>
          <a:lstStyle/>
          <a:p>
            <a:r>
              <a:rPr lang="en-US" altLang="en-US" dirty="0"/>
              <a:t>Session Goals</a:t>
            </a:r>
            <a:endParaRPr lang="en-US" altLang="en-US" sz="1400" dirty="0"/>
          </a:p>
        </p:txBody>
      </p:sp>
      <p:sp>
        <p:nvSpPr>
          <p:cNvPr id="3" name="Footer Placeholder 2"/>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2</a:t>
            </a:fld>
            <a:endParaRPr lang="en-US"/>
          </a:p>
        </p:txBody>
      </p:sp>
      <p:grpSp>
        <p:nvGrpSpPr>
          <p:cNvPr id="13" name="Group 12">
            <a:extLst>
              <a:ext uri="{FF2B5EF4-FFF2-40B4-BE49-F238E27FC236}">
                <a16:creationId xmlns:a16="http://schemas.microsoft.com/office/drawing/2014/main" id="{FCF923CF-B5D0-472A-8AFB-FF0CA3307018}"/>
              </a:ext>
            </a:extLst>
          </p:cNvPr>
          <p:cNvGrpSpPr/>
          <p:nvPr/>
        </p:nvGrpSpPr>
        <p:grpSpPr>
          <a:xfrm>
            <a:off x="776633" y="1127342"/>
            <a:ext cx="10741487" cy="1540989"/>
            <a:chOff x="865878" y="1574499"/>
            <a:chExt cx="10741487" cy="1540989"/>
          </a:xfrm>
        </p:grpSpPr>
        <p:pic>
          <p:nvPicPr>
            <p:cNvPr id="8" name="Picture Placeholder 16">
              <a:extLst>
                <a:ext uri="{FF2B5EF4-FFF2-40B4-BE49-F238E27FC236}">
                  <a16:creationId xmlns:a16="http://schemas.microsoft.com/office/drawing/2014/main" id="{55D9032C-5FEC-46B9-9666-7AD539154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78" y="1574499"/>
              <a:ext cx="1371600" cy="1371600"/>
            </a:xfrm>
            <a:prstGeom prst="rect">
              <a:avLst/>
            </a:prstGeom>
            <a:ln>
              <a:noFill/>
            </a:ln>
            <a:effectLst>
              <a:outerShdw blurRad="63500" algn="ctr" rotWithShape="0">
                <a:prstClr val="black">
                  <a:alpha val="40000"/>
                </a:prstClr>
              </a:outerShdw>
            </a:effectLst>
          </p:spPr>
        </p:pic>
        <p:sp>
          <p:nvSpPr>
            <p:cNvPr id="9" name="Text Placeholder 4">
              <a:extLst>
                <a:ext uri="{FF2B5EF4-FFF2-40B4-BE49-F238E27FC236}">
                  <a16:creationId xmlns:a16="http://schemas.microsoft.com/office/drawing/2014/main" id="{39B6AC67-EC0C-4DC8-B190-5DD373E3AE69}"/>
                </a:ext>
              </a:extLst>
            </p:cNvPr>
            <p:cNvSpPr txBox="1">
              <a:spLocks/>
            </p:cNvSpPr>
            <p:nvPr/>
          </p:nvSpPr>
          <p:spPr>
            <a:xfrm>
              <a:off x="2513012" y="1574499"/>
              <a:ext cx="5030788" cy="518287"/>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None/>
              </a:pPr>
              <a:r>
                <a:rPr lang="en-US" sz="2000" b="1" dirty="0"/>
                <a:t>Statewide Education Data Systems</a:t>
              </a:r>
            </a:p>
          </p:txBody>
        </p:sp>
        <p:cxnSp>
          <p:nvCxnSpPr>
            <p:cNvPr id="10" name="Straight Connector 9">
              <a:extLst>
                <a:ext uri="{FF2B5EF4-FFF2-40B4-BE49-F238E27FC236}">
                  <a16:creationId xmlns:a16="http://schemas.microsoft.com/office/drawing/2014/main" id="{210D3384-F02F-4717-BB19-B8FC1FFBE402}"/>
                </a:ext>
                <a:ext uri="{C183D7F6-B498-43B3-948B-1728B52AA6E4}">
                  <adec:decorative xmlns:adec="http://schemas.microsoft.com/office/drawing/2017/decorative" val="1"/>
                </a:ext>
              </a:extLst>
            </p:cNvPr>
            <p:cNvCxnSpPr>
              <a:cxnSpLocks/>
            </p:cNvCxnSpPr>
            <p:nvPr/>
          </p:nvCxnSpPr>
          <p:spPr>
            <a:xfrm>
              <a:off x="2590800" y="1981200"/>
              <a:ext cx="44196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E8797635-45D4-45CC-8ED6-51A1AAE60CDA}"/>
                </a:ext>
              </a:extLst>
            </p:cNvPr>
            <p:cNvSpPr txBox="1">
              <a:spLocks/>
            </p:cNvSpPr>
            <p:nvPr/>
          </p:nvSpPr>
          <p:spPr>
            <a:xfrm>
              <a:off x="2513011" y="2033574"/>
              <a:ext cx="9094354" cy="108191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600" dirty="0">
                  <a:solidFill>
                    <a:sysClr val="windowText" lastClr="000000"/>
                  </a:solidFill>
                </a:rPr>
                <a:t>Familiarize participants with the various required reporting systems and how they link together, some of the most commonly used acronyms and terminology related to reporting, the rough timelines of when the data need to be reported, and examples of how the data are used.</a:t>
              </a:r>
            </a:p>
          </p:txBody>
        </p:sp>
      </p:grpSp>
      <p:grpSp>
        <p:nvGrpSpPr>
          <p:cNvPr id="15" name="Group 14">
            <a:extLst>
              <a:ext uri="{FF2B5EF4-FFF2-40B4-BE49-F238E27FC236}">
                <a16:creationId xmlns:a16="http://schemas.microsoft.com/office/drawing/2014/main" id="{24F5169D-9117-43EB-8C73-00B24D7E495D}"/>
              </a:ext>
            </a:extLst>
          </p:cNvPr>
          <p:cNvGrpSpPr/>
          <p:nvPr/>
        </p:nvGrpSpPr>
        <p:grpSpPr>
          <a:xfrm>
            <a:off x="725256" y="2969123"/>
            <a:ext cx="10741488" cy="1561738"/>
            <a:chOff x="968633" y="1610609"/>
            <a:chExt cx="10741488" cy="1561738"/>
          </a:xfrm>
        </p:grpSpPr>
        <p:pic>
          <p:nvPicPr>
            <p:cNvPr id="16" name="Picture Placeholder 16">
              <a:extLst>
                <a:ext uri="{FF2B5EF4-FFF2-40B4-BE49-F238E27FC236}">
                  <a16:creationId xmlns:a16="http://schemas.microsoft.com/office/drawing/2014/main" id="{114841DF-C461-4321-8091-6EF74F4C8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633" y="1659056"/>
              <a:ext cx="1371600" cy="1371600"/>
            </a:xfrm>
            <a:prstGeom prst="rect">
              <a:avLst/>
            </a:prstGeom>
            <a:effectLst>
              <a:outerShdw blurRad="63500" algn="ctr" rotWithShape="0">
                <a:prstClr val="black">
                  <a:alpha val="40000"/>
                </a:prstClr>
              </a:outerShdw>
            </a:effectLst>
          </p:spPr>
        </p:pic>
        <p:sp>
          <p:nvSpPr>
            <p:cNvPr id="17" name="Text Placeholder 4">
              <a:extLst>
                <a:ext uri="{FF2B5EF4-FFF2-40B4-BE49-F238E27FC236}">
                  <a16:creationId xmlns:a16="http://schemas.microsoft.com/office/drawing/2014/main" id="{B8FCEF27-1EED-4260-AC25-D91ED1254C07}"/>
                </a:ext>
              </a:extLst>
            </p:cNvPr>
            <p:cNvSpPr txBox="1">
              <a:spLocks/>
            </p:cNvSpPr>
            <p:nvPr/>
          </p:nvSpPr>
          <p:spPr>
            <a:xfrm>
              <a:off x="2615767" y="1610609"/>
              <a:ext cx="5030788" cy="518287"/>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None/>
              </a:pPr>
              <a:r>
                <a:rPr lang="en-US" sz="2000" b="1" dirty="0"/>
                <a:t>Key Roles in Reporting</a:t>
              </a:r>
            </a:p>
          </p:txBody>
        </p:sp>
        <p:cxnSp>
          <p:nvCxnSpPr>
            <p:cNvPr id="18" name="Straight Connector 17">
              <a:extLst>
                <a:ext uri="{FF2B5EF4-FFF2-40B4-BE49-F238E27FC236}">
                  <a16:creationId xmlns:a16="http://schemas.microsoft.com/office/drawing/2014/main" id="{79F57BFF-EF76-4742-AD94-B2B2113B07BA}"/>
                </a:ext>
                <a:ext uri="{C183D7F6-B498-43B3-948B-1728B52AA6E4}">
                  <adec:decorative xmlns:adec="http://schemas.microsoft.com/office/drawing/2017/decorative" val="1"/>
                </a:ext>
              </a:extLst>
            </p:cNvPr>
            <p:cNvCxnSpPr>
              <a:cxnSpLocks/>
            </p:cNvCxnSpPr>
            <p:nvPr/>
          </p:nvCxnSpPr>
          <p:spPr>
            <a:xfrm>
              <a:off x="2693555" y="2041412"/>
              <a:ext cx="4419600" cy="0"/>
            </a:xfrm>
            <a:prstGeom prst="line">
              <a:avLst/>
            </a:prstGeom>
            <a:ln w="28575">
              <a:solidFill>
                <a:srgbClr val="FFCA02"/>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282DAC19-356D-4BB8-83F5-587BF49A0DEC}"/>
                </a:ext>
              </a:extLst>
            </p:cNvPr>
            <p:cNvSpPr txBox="1">
              <a:spLocks/>
            </p:cNvSpPr>
            <p:nvPr/>
          </p:nvSpPr>
          <p:spPr>
            <a:xfrm>
              <a:off x="2615766" y="2090433"/>
              <a:ext cx="9094355" cy="108191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600" dirty="0">
                  <a:solidFill>
                    <a:sysClr val="windowText" lastClr="000000"/>
                  </a:solidFill>
                </a:rPr>
                <a:t>Identify the key staff involved in the collection, reporting and verification of data, and the specific responsibilities of all staff with access to student data.</a:t>
              </a:r>
            </a:p>
          </p:txBody>
        </p:sp>
      </p:grpSp>
      <p:grpSp>
        <p:nvGrpSpPr>
          <p:cNvPr id="20" name="Group 19">
            <a:extLst>
              <a:ext uri="{FF2B5EF4-FFF2-40B4-BE49-F238E27FC236}">
                <a16:creationId xmlns:a16="http://schemas.microsoft.com/office/drawing/2014/main" id="{9E7CAC81-8A26-4A7D-8894-E4DB287D536D}"/>
              </a:ext>
            </a:extLst>
          </p:cNvPr>
          <p:cNvGrpSpPr/>
          <p:nvPr/>
        </p:nvGrpSpPr>
        <p:grpSpPr>
          <a:xfrm>
            <a:off x="697547" y="4652512"/>
            <a:ext cx="10613767" cy="1595565"/>
            <a:chOff x="687388" y="1641967"/>
            <a:chExt cx="10613767" cy="1595565"/>
          </a:xfrm>
        </p:grpSpPr>
        <p:pic>
          <p:nvPicPr>
            <p:cNvPr id="21" name="Picture Placeholder 16">
              <a:extLst>
                <a:ext uri="{FF2B5EF4-FFF2-40B4-BE49-F238E27FC236}">
                  <a16:creationId xmlns:a16="http://schemas.microsoft.com/office/drawing/2014/main" id="{5C87CA3D-DBDD-41BB-B650-2289EA754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88" y="1711196"/>
              <a:ext cx="1371600" cy="1371600"/>
            </a:xfrm>
            <a:prstGeom prst="rect">
              <a:avLst/>
            </a:prstGeom>
            <a:effectLst>
              <a:outerShdw blurRad="63500" algn="ctr" rotWithShape="0">
                <a:prstClr val="black">
                  <a:alpha val="40000"/>
                </a:prstClr>
              </a:outerShdw>
            </a:effectLst>
          </p:spPr>
        </p:pic>
        <p:sp>
          <p:nvSpPr>
            <p:cNvPr id="22" name="Text Placeholder 4">
              <a:extLst>
                <a:ext uri="{FF2B5EF4-FFF2-40B4-BE49-F238E27FC236}">
                  <a16:creationId xmlns:a16="http://schemas.microsoft.com/office/drawing/2014/main" id="{362988A3-9520-46D8-A9AD-25038B708445}"/>
                </a:ext>
              </a:extLst>
            </p:cNvPr>
            <p:cNvSpPr txBox="1">
              <a:spLocks/>
            </p:cNvSpPr>
            <p:nvPr/>
          </p:nvSpPr>
          <p:spPr>
            <a:xfrm>
              <a:off x="2309555" y="1641967"/>
              <a:ext cx="8156488" cy="518287"/>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None/>
              </a:pPr>
              <a:r>
                <a:rPr lang="en-US" sz="2000" b="1" dirty="0"/>
                <a:t>Resources to support reporting and data management </a:t>
              </a:r>
            </a:p>
          </p:txBody>
        </p:sp>
        <p:cxnSp>
          <p:nvCxnSpPr>
            <p:cNvPr id="23" name="Straight Connector 22">
              <a:extLst>
                <a:ext uri="{FF2B5EF4-FFF2-40B4-BE49-F238E27FC236}">
                  <a16:creationId xmlns:a16="http://schemas.microsoft.com/office/drawing/2014/main" id="{1FC11000-D44F-40D6-8B15-2ADFB29B7FCD}"/>
                </a:ext>
                <a:ext uri="{C183D7F6-B498-43B3-948B-1728B52AA6E4}">
                  <adec:decorative xmlns:adec="http://schemas.microsoft.com/office/drawing/2017/decorative" val="1"/>
                </a:ext>
              </a:extLst>
            </p:cNvPr>
            <p:cNvCxnSpPr>
              <a:cxnSpLocks/>
            </p:cNvCxnSpPr>
            <p:nvPr/>
          </p:nvCxnSpPr>
          <p:spPr>
            <a:xfrm>
              <a:off x="2357597" y="2056211"/>
              <a:ext cx="441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5DEEDB06-D755-4929-A754-C003D0DAA8D1}"/>
                </a:ext>
              </a:extLst>
            </p:cNvPr>
            <p:cNvSpPr txBox="1">
              <a:spLocks/>
            </p:cNvSpPr>
            <p:nvPr/>
          </p:nvSpPr>
          <p:spPr>
            <a:xfrm>
              <a:off x="2309555" y="2155618"/>
              <a:ext cx="8991600" cy="108191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600" dirty="0">
                  <a:solidFill>
                    <a:sysClr val="windowText" lastClr="000000"/>
                  </a:solidFill>
                </a:rPr>
                <a:t>Next steps for new data coordinators and how to get more information and additional training.</a:t>
              </a:r>
            </a:p>
          </p:txBody>
        </p:sp>
      </p:grpSp>
    </p:spTree>
    <p:extLst>
      <p:ext uri="{BB962C8B-B14F-4D97-AF65-F5344CB8AC3E}">
        <p14:creationId xmlns:p14="http://schemas.microsoft.com/office/powerpoint/2010/main" val="12589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anose="020B0600070205080204" pitchFamily="34" charset="-128"/>
              </a:rPr>
              <a:t>OPUS-CDS</a:t>
            </a:r>
            <a:endParaRPr lang="en-US" dirty="0"/>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13" name="Slide Number Placeholder 12"/>
          <p:cNvSpPr>
            <a:spLocks noGrp="1"/>
          </p:cNvSpPr>
          <p:nvPr>
            <p:ph type="sldNum" sz="quarter" idx="11"/>
          </p:nvPr>
        </p:nvSpPr>
        <p:spPr/>
        <p:txBody>
          <a:bodyPr/>
          <a:lstStyle/>
          <a:p>
            <a:fld id="{84E91884-CAC6-40C5-8951-05CEBB3430F4}" type="slidenum">
              <a:rPr lang="en-US" smtClean="0"/>
              <a:pPr/>
              <a:t>20</a:t>
            </a:fld>
            <a:endParaRPr lang="en-US"/>
          </a:p>
        </p:txBody>
      </p:sp>
      <p:sp>
        <p:nvSpPr>
          <p:cNvPr id="5" name="Rectangle 4"/>
          <p:cNvSpPr/>
          <p:nvPr/>
        </p:nvSpPr>
        <p:spPr>
          <a:xfrm>
            <a:off x="406400" y="976126"/>
            <a:ext cx="11300555" cy="707886"/>
          </a:xfrm>
          <a:prstGeom prst="rect">
            <a:avLst/>
          </a:prstGeom>
        </p:spPr>
        <p:txBody>
          <a:bodyPr wrap="square">
            <a:spAutoFit/>
          </a:bodyPr>
          <a:lstStyle/>
          <a:p>
            <a:pPr>
              <a:defRPr/>
            </a:pPr>
            <a:r>
              <a:rPr lang="en-US" sz="2000" b="1" dirty="0"/>
              <a:t>Online Public Update for Schools - County-District-School</a:t>
            </a:r>
          </a:p>
          <a:p>
            <a:pPr>
              <a:defRPr/>
            </a:pPr>
            <a:r>
              <a:rPr lang="en-US" sz="2000" dirty="0">
                <a:hlinkClick r:id="rId3"/>
              </a:rPr>
              <a:t>http://www.cde.ca.gov/ds/si/ds/opuscds.asp</a:t>
            </a:r>
            <a:endParaRPr lang="en-US" sz="2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63316"/>
            <a:ext cx="1779102" cy="1708680"/>
          </a:xfrm>
          <a:prstGeom prst="rect">
            <a:avLst/>
          </a:prstGeom>
          <a:ln>
            <a:noFill/>
          </a:ln>
          <a:effectLst>
            <a:outerShdw blurRad="63500" algn="ctr" rotWithShape="0">
              <a:prstClr val="black">
                <a:alpha val="20000"/>
              </a:prstClr>
            </a:outerShdw>
          </a:effectLst>
        </p:spPr>
      </p:pic>
      <p:sp>
        <p:nvSpPr>
          <p:cNvPr id="11" name="TextBox 10"/>
          <p:cNvSpPr txBox="1"/>
          <p:nvPr/>
        </p:nvSpPr>
        <p:spPr>
          <a:xfrm>
            <a:off x="609600" y="2081053"/>
            <a:ext cx="5029200" cy="1384995"/>
          </a:xfrm>
          <a:prstGeom prst="rect">
            <a:avLst/>
          </a:prstGeom>
          <a:noFill/>
        </p:spPr>
        <p:txBody>
          <a:bodyPr wrap="square" rtlCol="0">
            <a:spAutoFit/>
          </a:bodyPr>
          <a:lstStyle/>
          <a:p>
            <a:pPr algn="ctr"/>
            <a:r>
              <a:rPr lang="en-US" sz="2800" dirty="0">
                <a:latin typeface="+mn-lt"/>
              </a:rPr>
              <a:t>Notify CDE of updates to the Public School Directory throughout the year</a:t>
            </a:r>
          </a:p>
        </p:txBody>
      </p:sp>
      <p:sp>
        <p:nvSpPr>
          <p:cNvPr id="14" name="Rectangle 13"/>
          <p:cNvSpPr/>
          <p:nvPr/>
        </p:nvSpPr>
        <p:spPr>
          <a:xfrm>
            <a:off x="6096000" y="1931609"/>
            <a:ext cx="5638800" cy="4247317"/>
          </a:xfrm>
          <a:prstGeom prst="rect">
            <a:avLst/>
          </a:prstGeom>
        </p:spPr>
        <p:txBody>
          <a:bodyPr wrap="square">
            <a:spAutoFit/>
          </a:bodyPr>
          <a:lstStyle/>
          <a:p>
            <a:pPr marL="285750" indent="-285750">
              <a:buFont typeface="Courier New" panose="02070309020205020404" pitchFamily="49" charset="0"/>
              <a:buChar char="o"/>
            </a:pPr>
            <a:r>
              <a:rPr lang="en-US" sz="1800" dirty="0">
                <a:solidFill>
                  <a:srgbClr val="000000"/>
                </a:solidFill>
                <a:latin typeface="+mn-lt"/>
              </a:rPr>
              <a:t>School Name</a:t>
            </a:r>
          </a:p>
          <a:p>
            <a:pPr marL="285750" indent="-285750">
              <a:buFont typeface="Courier New" panose="02070309020205020404" pitchFamily="49" charset="0"/>
              <a:buChar char="o"/>
            </a:pPr>
            <a:r>
              <a:rPr lang="en-US" sz="1800" dirty="0">
                <a:solidFill>
                  <a:srgbClr val="000000"/>
                </a:solidFill>
                <a:latin typeface="+mn-lt"/>
              </a:rPr>
              <a:t>Grade Span</a:t>
            </a:r>
          </a:p>
          <a:p>
            <a:pPr marL="285750" indent="-285750">
              <a:buFont typeface="Courier New" panose="02070309020205020404" pitchFamily="49" charset="0"/>
              <a:buChar char="o"/>
            </a:pPr>
            <a:r>
              <a:rPr lang="en-US" sz="1800" dirty="0">
                <a:solidFill>
                  <a:srgbClr val="000000"/>
                </a:solidFill>
                <a:latin typeface="+mn-lt"/>
              </a:rPr>
              <a:t>E-mail Address</a:t>
            </a:r>
          </a:p>
          <a:p>
            <a:pPr marL="285750" indent="-285750">
              <a:buFont typeface="Courier New" panose="02070309020205020404" pitchFamily="49" charset="0"/>
              <a:buChar char="o"/>
            </a:pPr>
            <a:r>
              <a:rPr lang="en-US" sz="1800" dirty="0">
                <a:solidFill>
                  <a:srgbClr val="000000"/>
                </a:solidFill>
                <a:latin typeface="+mn-lt"/>
              </a:rPr>
              <a:t>Web Site</a:t>
            </a:r>
          </a:p>
          <a:p>
            <a:pPr marL="285750" indent="-285750">
              <a:buFont typeface="Courier New" panose="02070309020205020404" pitchFamily="49" charset="0"/>
              <a:buChar char="o"/>
            </a:pPr>
            <a:r>
              <a:rPr lang="en-US" sz="1800" dirty="0">
                <a:solidFill>
                  <a:srgbClr val="000000"/>
                </a:solidFill>
                <a:latin typeface="+mn-lt"/>
              </a:rPr>
              <a:t>Magnet Status</a:t>
            </a:r>
          </a:p>
          <a:p>
            <a:pPr marL="285750" indent="-285750">
              <a:buFont typeface="Courier New" panose="02070309020205020404" pitchFamily="49" charset="0"/>
              <a:buChar char="o"/>
            </a:pPr>
            <a:r>
              <a:rPr lang="en-US" sz="1800" dirty="0">
                <a:solidFill>
                  <a:srgbClr val="000000"/>
                </a:solidFill>
                <a:latin typeface="+mn-lt"/>
              </a:rPr>
              <a:t>Virtual Status</a:t>
            </a:r>
          </a:p>
          <a:p>
            <a:pPr marL="285750" indent="-285750">
              <a:buFont typeface="Courier New" panose="02070309020205020404" pitchFamily="49" charset="0"/>
              <a:buChar char="o"/>
            </a:pPr>
            <a:r>
              <a:rPr lang="en-US" sz="1800" dirty="0">
                <a:solidFill>
                  <a:srgbClr val="000000"/>
                </a:solidFill>
                <a:latin typeface="+mn-lt"/>
              </a:rPr>
              <a:t>Physical Address</a:t>
            </a:r>
          </a:p>
          <a:p>
            <a:pPr marL="285750" indent="-285750">
              <a:buFont typeface="Courier New" panose="02070309020205020404" pitchFamily="49" charset="0"/>
              <a:buChar char="o"/>
            </a:pPr>
            <a:r>
              <a:rPr lang="en-US" sz="1800" dirty="0">
                <a:solidFill>
                  <a:srgbClr val="000000"/>
                </a:solidFill>
                <a:latin typeface="+mn-lt"/>
              </a:rPr>
              <a:t>Mailing Address</a:t>
            </a:r>
          </a:p>
          <a:p>
            <a:pPr marL="285750" indent="-285750">
              <a:buFont typeface="Courier New" panose="02070309020205020404" pitchFamily="49" charset="0"/>
              <a:buChar char="o"/>
            </a:pPr>
            <a:r>
              <a:rPr lang="en-US" sz="1800" dirty="0">
                <a:solidFill>
                  <a:srgbClr val="000000"/>
                </a:solidFill>
                <a:latin typeface="+mn-lt"/>
              </a:rPr>
              <a:t>Phone or Fax Number</a:t>
            </a:r>
          </a:p>
          <a:p>
            <a:pPr marL="285750" indent="-285750">
              <a:buFont typeface="Courier New" panose="02070309020205020404" pitchFamily="49" charset="0"/>
              <a:buChar char="o"/>
            </a:pPr>
            <a:r>
              <a:rPr lang="en-US" sz="1800" dirty="0">
                <a:solidFill>
                  <a:srgbClr val="000000"/>
                </a:solidFill>
                <a:latin typeface="+mn-lt"/>
              </a:rPr>
              <a:t>Principal Contact Information – (name, title, e-mail, phone, or fax)</a:t>
            </a:r>
          </a:p>
          <a:p>
            <a:pPr marL="285750" indent="-285750">
              <a:buFont typeface="Courier New" panose="02070309020205020404" pitchFamily="49" charset="0"/>
              <a:buChar char="o"/>
            </a:pPr>
            <a:r>
              <a:rPr lang="en-US" sz="1800" dirty="0">
                <a:solidFill>
                  <a:srgbClr val="000000"/>
                </a:solidFill>
                <a:latin typeface="+mn-lt"/>
              </a:rPr>
              <a:t>Chief Business Official Contact Information – (name, title, e-mail, or phone) **for charter schools only**</a:t>
            </a:r>
          </a:p>
          <a:p>
            <a:pPr marL="285750" indent="-285750">
              <a:buFont typeface="Courier New" panose="02070309020205020404" pitchFamily="49" charset="0"/>
              <a:buChar char="o"/>
            </a:pPr>
            <a:r>
              <a:rPr lang="en-US" sz="1800" dirty="0">
                <a:solidFill>
                  <a:srgbClr val="000000"/>
                </a:solidFill>
                <a:latin typeface="+mn-lt"/>
              </a:rPr>
              <a:t>School Closure Date</a:t>
            </a:r>
          </a:p>
        </p:txBody>
      </p:sp>
    </p:spTree>
    <p:extLst>
      <p:ext uri="{BB962C8B-B14F-4D97-AF65-F5344CB8AC3E}">
        <p14:creationId xmlns:p14="http://schemas.microsoft.com/office/powerpoint/2010/main" val="34441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CARS</a:t>
            </a:r>
          </a:p>
        </p:txBody>
      </p:sp>
      <p:sp>
        <p:nvSpPr>
          <p:cNvPr id="3" name="Content Placeholder 2"/>
          <p:cNvSpPr>
            <a:spLocks noGrp="1"/>
          </p:cNvSpPr>
          <p:nvPr>
            <p:ph idx="1"/>
          </p:nvPr>
        </p:nvSpPr>
        <p:spPr>
          <a:xfrm>
            <a:off x="588435" y="1925951"/>
            <a:ext cx="10996081" cy="4267200"/>
          </a:xfrm>
        </p:spPr>
        <p:txBody>
          <a:bodyPr/>
          <a:lstStyle/>
          <a:p>
            <a:r>
              <a:rPr lang="en-US" dirty="0"/>
              <a:t>Data collected from the CARS are used primarily for:</a:t>
            </a:r>
          </a:p>
          <a:p>
            <a:pPr lvl="1"/>
            <a:r>
              <a:rPr lang="en-US" dirty="0"/>
              <a:t>Meeting federal categorical program reporting to the U.S. Department of Education’s (ED) </a:t>
            </a:r>
            <a:r>
              <a:rPr lang="en-US" dirty="0" err="1"/>
              <a:t>ED</a:t>
            </a:r>
            <a:r>
              <a:rPr lang="en-US" i="1" dirty="0" err="1"/>
              <a:t>Facts</a:t>
            </a:r>
            <a:r>
              <a:rPr lang="en-US" dirty="0"/>
              <a:t> System;</a:t>
            </a:r>
          </a:p>
          <a:p>
            <a:pPr lvl="1"/>
            <a:r>
              <a:rPr lang="en-US" dirty="0"/>
              <a:t>Providing data to state program staff;</a:t>
            </a:r>
          </a:p>
          <a:p>
            <a:pPr lvl="1"/>
            <a:r>
              <a:rPr lang="en-US" dirty="0"/>
              <a:t>Providing supporting documentation during federal audits and on-site reviews; and</a:t>
            </a:r>
          </a:p>
          <a:p>
            <a:pPr lvl="1"/>
            <a:r>
              <a:rPr lang="en-US" dirty="0"/>
              <a:t>Responding to Public Records Act (PRA) requests</a:t>
            </a:r>
          </a:p>
          <a:p>
            <a:endParaRPr lang="en-US" dirty="0"/>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7" name="Slide Number Placeholder 6"/>
          <p:cNvSpPr>
            <a:spLocks noGrp="1"/>
          </p:cNvSpPr>
          <p:nvPr>
            <p:ph type="sldNum" sz="quarter" idx="11"/>
          </p:nvPr>
        </p:nvSpPr>
        <p:spPr/>
        <p:txBody>
          <a:bodyPr/>
          <a:lstStyle/>
          <a:p>
            <a:fld id="{84E91884-CAC6-40C5-8951-05CEBB3430F4}" type="slidenum">
              <a:rPr lang="en-US" smtClean="0"/>
              <a:pPr/>
              <a:t>21</a:t>
            </a:fld>
            <a:endParaRPr lang="en-US"/>
          </a:p>
        </p:txBody>
      </p:sp>
      <p:sp>
        <p:nvSpPr>
          <p:cNvPr id="5" name="Rectangle 4"/>
          <p:cNvSpPr/>
          <p:nvPr/>
        </p:nvSpPr>
        <p:spPr>
          <a:xfrm>
            <a:off x="406400" y="898417"/>
            <a:ext cx="9956800" cy="830997"/>
          </a:xfrm>
          <a:prstGeom prst="rect">
            <a:avLst/>
          </a:prstGeom>
        </p:spPr>
        <p:txBody>
          <a:bodyPr wrap="square">
            <a:spAutoFit/>
          </a:bodyPr>
          <a:lstStyle/>
          <a:p>
            <a:r>
              <a:rPr lang="en-US" sz="2800" b="1" dirty="0"/>
              <a:t>Consolidated Application and Reporting System</a:t>
            </a:r>
          </a:p>
          <a:p>
            <a:r>
              <a:rPr lang="en-US" sz="2000" b="1" dirty="0">
                <a:hlinkClick r:id="rId3"/>
              </a:rPr>
              <a:t>http://www.cde.ca.gov/fg/aa/co/cars.asp</a:t>
            </a:r>
            <a:endParaRPr lang="en-US" sz="2000" b="1" dirty="0"/>
          </a:p>
        </p:txBody>
      </p:sp>
    </p:spTree>
    <p:extLst>
      <p:ext uri="{BB962C8B-B14F-4D97-AF65-F5344CB8AC3E}">
        <p14:creationId xmlns:p14="http://schemas.microsoft.com/office/powerpoint/2010/main" val="1295274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5110472" cy="2387600"/>
          </a:xfrm>
        </p:spPr>
        <p:txBody>
          <a:bodyPr/>
          <a:lstStyle/>
          <a:p>
            <a:r>
              <a:rPr lang="en-US" dirty="0">
                <a:solidFill>
                  <a:schemeClr val="tx1">
                    <a:lumMod val="75000"/>
                    <a:lumOff val="25000"/>
                  </a:schemeClr>
                </a:solidFill>
              </a:rPr>
              <a:t>Assessments and Accountability</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lumMod val="75000"/>
                    <a:lumOff val="25000"/>
                  </a:schemeClr>
                </a:solidFill>
              </a:rPr>
              <a:t>Discuss various required reporting systems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22</a:t>
            </a:fld>
            <a:endParaRPr lang="en-US" dirty="0"/>
          </a:p>
        </p:txBody>
      </p:sp>
      <p:pic>
        <p:nvPicPr>
          <p:cNvPr id="5" name="Graphic 4" descr="Customer review">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800" y="385020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spTree>
    <p:extLst>
      <p:ext uri="{BB962C8B-B14F-4D97-AF65-F5344CB8AC3E}">
        <p14:creationId xmlns:p14="http://schemas.microsoft.com/office/powerpoint/2010/main" val="155421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ea typeface="ＭＳ Ｐゴシック" panose="020B0600070205080204" pitchFamily="34" charset="-128"/>
              </a:rPr>
              <a:t>Assessment Programs - CAASPP</a:t>
            </a:r>
          </a:p>
        </p:txBody>
      </p:sp>
      <p:sp>
        <p:nvSpPr>
          <p:cNvPr id="2" name="Footer Placeholder 1"/>
          <p:cNvSpPr>
            <a:spLocks noGrp="1"/>
          </p:cNvSpPr>
          <p:nvPr>
            <p:ph type="ftr" sz="quarter" idx="10"/>
          </p:nvPr>
        </p:nvSpPr>
        <p:spPr/>
        <p:txBody>
          <a:bodyPr/>
          <a:lstStyle/>
          <a:p>
            <a:r>
              <a:rPr lang="en-US"/>
              <a:t>CALPADS Overview - Data Management Coordinator Orientation v1.0 August 29, 2019</a:t>
            </a:r>
          </a:p>
        </p:txBody>
      </p:sp>
      <p:sp>
        <p:nvSpPr>
          <p:cNvPr id="7" name="Slide Number Placeholder 6"/>
          <p:cNvSpPr>
            <a:spLocks noGrp="1"/>
          </p:cNvSpPr>
          <p:nvPr>
            <p:ph type="sldNum" sz="quarter" idx="11"/>
          </p:nvPr>
        </p:nvSpPr>
        <p:spPr/>
        <p:txBody>
          <a:bodyPr/>
          <a:lstStyle/>
          <a:p>
            <a:fld id="{84E91884-CAC6-40C5-8951-05CEBB3430F4}" type="slidenum">
              <a:rPr lang="en-US" smtClean="0"/>
              <a:pPr/>
              <a:t>23</a:t>
            </a:fld>
            <a:endParaRPr lang="en-US"/>
          </a:p>
        </p:txBody>
      </p:sp>
      <p:sp>
        <p:nvSpPr>
          <p:cNvPr id="4" name="Rectangle 3"/>
          <p:cNvSpPr/>
          <p:nvPr/>
        </p:nvSpPr>
        <p:spPr>
          <a:xfrm>
            <a:off x="480741" y="1561198"/>
            <a:ext cx="3581400" cy="1200329"/>
          </a:xfrm>
          <a:prstGeom prst="rect">
            <a:avLst/>
          </a:prstGeom>
        </p:spPr>
        <p:txBody>
          <a:bodyPr wrap="square">
            <a:spAutoFit/>
          </a:bodyPr>
          <a:lstStyle/>
          <a:p>
            <a:pPr lvl="0" algn="ctr"/>
            <a:r>
              <a:rPr lang="en-US" sz="2400" dirty="0">
                <a:cs typeface="Times New Roman" pitchFamily="18" charset="0"/>
              </a:rPr>
              <a:t>California Assessment of Student Performance and Progress (CAASPP)</a:t>
            </a:r>
            <a:endParaRPr lang="en-US" sz="2400" dirty="0"/>
          </a:p>
        </p:txBody>
      </p:sp>
      <p:sp>
        <p:nvSpPr>
          <p:cNvPr id="11" name="Rectangle 10"/>
          <p:cNvSpPr/>
          <p:nvPr/>
        </p:nvSpPr>
        <p:spPr>
          <a:xfrm>
            <a:off x="4270654" y="1437170"/>
            <a:ext cx="7727947" cy="4401205"/>
          </a:xfrm>
          <a:prstGeom prst="rect">
            <a:avLst/>
          </a:prstGeom>
        </p:spPr>
        <p:txBody>
          <a:bodyPr wrap="square">
            <a:spAutoFit/>
          </a:bodyPr>
          <a:lstStyle/>
          <a:p>
            <a:pPr algn="ctr"/>
            <a:r>
              <a:rPr lang="en-US" sz="2400" u="sng" dirty="0">
                <a:hlinkClick r:id="rId3"/>
              </a:rPr>
              <a:t>Smarter Balanced Assessments</a:t>
            </a:r>
            <a:endParaRPr lang="en-US" sz="2400" u="sng" dirty="0"/>
          </a:p>
          <a:p>
            <a:pPr algn="ctr"/>
            <a:endParaRPr lang="en-US" sz="2400" dirty="0"/>
          </a:p>
          <a:p>
            <a:pPr algn="ctr"/>
            <a:r>
              <a:rPr lang="en-US" sz="2400" u="sng" dirty="0">
                <a:hlinkClick r:id="rId4"/>
              </a:rPr>
              <a:t>California Alternate Assessments (CAAs)</a:t>
            </a:r>
            <a:r>
              <a:rPr lang="en-US" sz="2400" dirty="0"/>
              <a:t> for English language arts (ELA) and mathematics and Science</a:t>
            </a:r>
          </a:p>
          <a:p>
            <a:pPr algn="ctr"/>
            <a:endParaRPr lang="en-US" sz="2400" dirty="0"/>
          </a:p>
          <a:p>
            <a:pPr algn="ctr"/>
            <a:endParaRPr lang="en-US" sz="800" dirty="0"/>
          </a:p>
          <a:p>
            <a:pPr algn="ctr"/>
            <a:r>
              <a:rPr lang="en-US" sz="2400" u="sng" dirty="0">
                <a:hlinkClick r:id="rId5"/>
              </a:rPr>
              <a:t>California Science Tests (CAST)</a:t>
            </a:r>
            <a:endParaRPr lang="en-US" sz="2400" u="sng" dirty="0"/>
          </a:p>
          <a:p>
            <a:pPr algn="ctr"/>
            <a:r>
              <a:rPr lang="en-US" sz="2400" dirty="0"/>
              <a:t>CAST is aligned with the California Next Generation Science Standards.</a:t>
            </a:r>
          </a:p>
          <a:p>
            <a:pPr algn="ctr"/>
            <a:endParaRPr lang="en-US" sz="800" dirty="0"/>
          </a:p>
          <a:p>
            <a:pPr algn="ctr"/>
            <a:r>
              <a:rPr lang="en-US" sz="2400" u="sng" dirty="0"/>
              <a:t>California Alternate Assessments (CAA) </a:t>
            </a:r>
          </a:p>
          <a:p>
            <a:pPr algn="ctr"/>
            <a:r>
              <a:rPr lang="en-US" sz="2400" dirty="0"/>
              <a:t>Statewide alternate assessments for students with the most significant cognitive disabilities. </a:t>
            </a:r>
          </a:p>
        </p:txBody>
      </p:sp>
      <p:pic>
        <p:nvPicPr>
          <p:cNvPr id="3" name="Picture 2" descr="Quero fazer faculdade de arquitetura: o Teste de Habilidade Específica | arquitetos da FELICIDA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960" y="3208225"/>
            <a:ext cx="3392962" cy="226374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863532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Programs - ELPAC</a:t>
            </a:r>
          </a:p>
        </p:txBody>
      </p:sp>
      <p:sp>
        <p:nvSpPr>
          <p:cNvPr id="3" name="Content Placeholder 2"/>
          <p:cNvSpPr>
            <a:spLocks noGrp="1"/>
          </p:cNvSpPr>
          <p:nvPr>
            <p:ph idx="1"/>
          </p:nvPr>
        </p:nvSpPr>
        <p:spPr>
          <a:xfrm>
            <a:off x="394800" y="927000"/>
            <a:ext cx="11328400" cy="432000"/>
          </a:xfrm>
        </p:spPr>
        <p:txBody>
          <a:bodyPr/>
          <a:lstStyle/>
          <a:p>
            <a:pPr marL="0" indent="0">
              <a:buNone/>
            </a:pPr>
            <a:r>
              <a:rPr lang="en-US" sz="2000" b="1" dirty="0"/>
              <a:t>English </a:t>
            </a:r>
            <a:r>
              <a:rPr lang="en-US" sz="2000" b="1" dirty="0">
                <a:solidFill>
                  <a:schemeClr val="tx1">
                    <a:lumMod val="75000"/>
                    <a:lumOff val="25000"/>
                  </a:schemeClr>
                </a:solidFill>
              </a:rPr>
              <a:t>Language</a:t>
            </a:r>
            <a:r>
              <a:rPr lang="en-US" sz="2000" b="1" dirty="0"/>
              <a:t> Proficiency Assessments for California (ELPAC)</a:t>
            </a:r>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endParaRPr lang="en-US" dirty="0"/>
          </a:p>
        </p:txBody>
      </p:sp>
      <p:sp>
        <p:nvSpPr>
          <p:cNvPr id="5" name="Slide Number Placeholder 4"/>
          <p:cNvSpPr>
            <a:spLocks noGrp="1"/>
          </p:cNvSpPr>
          <p:nvPr>
            <p:ph type="sldNum" sz="quarter" idx="11"/>
          </p:nvPr>
        </p:nvSpPr>
        <p:spPr/>
        <p:txBody>
          <a:bodyPr/>
          <a:lstStyle/>
          <a:p>
            <a:fld id="{84E91884-CAC6-40C5-8951-05CEBB3430F4}" type="slidenum">
              <a:rPr lang="en-US" smtClean="0"/>
              <a:pPr/>
              <a:t>24</a:t>
            </a:fld>
            <a:endParaRPr lang="en-US"/>
          </a:p>
        </p:txBody>
      </p:sp>
      <p:sp>
        <p:nvSpPr>
          <p:cNvPr id="6" name="Content Placeholder 2">
            <a:extLst>
              <a:ext uri="{FF2B5EF4-FFF2-40B4-BE49-F238E27FC236}">
                <a16:creationId xmlns:a16="http://schemas.microsoft.com/office/drawing/2014/main" id="{D5B47BB9-D0B4-43A4-B328-20F95FAD6F85}"/>
              </a:ext>
            </a:extLst>
          </p:cNvPr>
          <p:cNvSpPr txBox="1">
            <a:spLocks/>
          </p:cNvSpPr>
          <p:nvPr/>
        </p:nvSpPr>
        <p:spPr>
          <a:xfrm>
            <a:off x="432000" y="4394431"/>
            <a:ext cx="4597200" cy="1475931"/>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buNone/>
            </a:pPr>
            <a:r>
              <a:rPr lang="en-US" dirty="0"/>
              <a:t>Measures KN-12 students’ English proficiency when English is not their primary language. </a:t>
            </a:r>
          </a:p>
        </p:txBody>
      </p:sp>
      <p:sp>
        <p:nvSpPr>
          <p:cNvPr id="7" name="Rectangle 6">
            <a:extLst>
              <a:ext uri="{FF2B5EF4-FFF2-40B4-BE49-F238E27FC236}">
                <a16:creationId xmlns:a16="http://schemas.microsoft.com/office/drawing/2014/main" id="{3574A24F-6EE0-4BAC-86C2-1A415289CE37}"/>
              </a:ext>
            </a:extLst>
          </p:cNvPr>
          <p:cNvSpPr/>
          <p:nvPr/>
        </p:nvSpPr>
        <p:spPr>
          <a:xfrm>
            <a:off x="4953000" y="1422000"/>
            <a:ext cx="6770200" cy="4308872"/>
          </a:xfrm>
          <a:prstGeom prst="rect">
            <a:avLst/>
          </a:prstGeom>
        </p:spPr>
        <p:txBody>
          <a:bodyPr wrap="square">
            <a:spAutoFit/>
          </a:bodyPr>
          <a:lstStyle/>
          <a:p>
            <a:pPr marL="342900" lvl="1" indent="0" fontAlgn="auto">
              <a:buFont typeface="Arial" panose="020B0604020202020204" pitchFamily="34" charset="0"/>
              <a:buNone/>
            </a:pPr>
            <a:r>
              <a:rPr lang="en-US" sz="2000" b="1" dirty="0">
                <a:solidFill>
                  <a:srgbClr val="FF725C"/>
                </a:solidFill>
                <a:latin typeface="+mn-lt"/>
              </a:rPr>
              <a:t>Initial Assessment</a:t>
            </a:r>
          </a:p>
          <a:p>
            <a:pPr marL="342900" lvl="1" indent="0" fontAlgn="auto">
              <a:buFont typeface="Arial" panose="020B0604020202020204" pitchFamily="34" charset="0"/>
              <a:buNone/>
            </a:pPr>
            <a:endParaRPr lang="en-US" sz="2200" dirty="0">
              <a:latin typeface="+mn-lt"/>
            </a:endParaRPr>
          </a:p>
          <a:p>
            <a:pPr marL="800100" lvl="1" indent="-342900" fontAlgn="auto">
              <a:buFont typeface="Arial" panose="020B0604020202020204" pitchFamily="34" charset="0"/>
              <a:buChar char="•"/>
            </a:pPr>
            <a:r>
              <a:rPr lang="en-US" sz="1800" dirty="0">
                <a:latin typeface="+mn-lt"/>
              </a:rPr>
              <a:t>For students with a primary language other than English, who have not taken the CELDT or ELPAC before, and have not been classified before as an English learner.</a:t>
            </a:r>
          </a:p>
          <a:p>
            <a:pPr marL="800100" lvl="1" indent="-342900" fontAlgn="auto">
              <a:buFont typeface="Arial" panose="020B0604020202020204" pitchFamily="34" charset="0"/>
              <a:buChar char="•"/>
            </a:pPr>
            <a:r>
              <a:rPr lang="en-US" sz="1800" dirty="0">
                <a:latin typeface="+mn-lt"/>
              </a:rPr>
              <a:t>Students are given the Initial Assessment within 30 days of when they enroll at the school.</a:t>
            </a:r>
          </a:p>
          <a:p>
            <a:pPr marL="342900" lvl="1" indent="0" fontAlgn="auto">
              <a:buFont typeface="Arial" panose="020B0604020202020204" pitchFamily="34" charset="0"/>
              <a:buNone/>
            </a:pPr>
            <a:endParaRPr lang="en-US" sz="1000" dirty="0">
              <a:latin typeface="+mn-lt"/>
            </a:endParaRPr>
          </a:p>
          <a:p>
            <a:pPr marL="342900" lvl="1" indent="0" fontAlgn="auto">
              <a:buFont typeface="Arial" panose="020B0604020202020204" pitchFamily="34" charset="0"/>
              <a:buNone/>
            </a:pPr>
            <a:r>
              <a:rPr lang="en-US" sz="2000" b="1" dirty="0">
                <a:solidFill>
                  <a:srgbClr val="5B65B3"/>
                </a:solidFill>
                <a:latin typeface="+mn-lt"/>
              </a:rPr>
              <a:t>Summative Assessment</a:t>
            </a:r>
          </a:p>
          <a:p>
            <a:pPr marL="342900" lvl="1" indent="0" fontAlgn="auto">
              <a:buFont typeface="Arial" panose="020B0604020202020204" pitchFamily="34" charset="0"/>
              <a:buNone/>
            </a:pPr>
            <a:endParaRPr lang="en-US" sz="2200" b="1" dirty="0">
              <a:latin typeface="+mn-lt"/>
            </a:endParaRPr>
          </a:p>
          <a:p>
            <a:pPr marL="800100" lvl="1" indent="-342900" fontAlgn="auto">
              <a:buFont typeface="Arial" panose="020B0604020202020204" pitchFamily="34" charset="0"/>
              <a:buChar char="•"/>
            </a:pPr>
            <a:r>
              <a:rPr lang="en-US" sz="1800" dirty="0">
                <a:latin typeface="+mn-lt"/>
              </a:rPr>
              <a:t>Used to measure the skills of English learners. The results will help determine if the student is ready to be reclassified as proficient in English.</a:t>
            </a:r>
          </a:p>
          <a:p>
            <a:pPr marL="800100" lvl="1" indent="-342900" fontAlgn="auto">
              <a:buFont typeface="Arial" panose="020B0604020202020204" pitchFamily="34" charset="0"/>
              <a:buChar char="•"/>
            </a:pPr>
            <a:r>
              <a:rPr lang="en-US" sz="1800" dirty="0">
                <a:latin typeface="+mn-lt"/>
              </a:rPr>
              <a:t>Administered in spring between February and May until student is reclassified as English proficient.</a:t>
            </a:r>
          </a:p>
        </p:txBody>
      </p:sp>
      <p:pic>
        <p:nvPicPr>
          <p:cNvPr id="8" name="Picture 7">
            <a:extLst>
              <a:ext uri="{FF2B5EF4-FFF2-40B4-BE49-F238E27FC236}">
                <a16:creationId xmlns:a16="http://schemas.microsoft.com/office/drawing/2014/main" id="{CC9D845C-100C-4ADD-8A3C-DE4AEB854DB7}"/>
              </a:ext>
            </a:extLst>
          </p:cNvPr>
          <p:cNvPicPr>
            <a:picLocks noChangeAspect="1"/>
          </p:cNvPicPr>
          <p:nvPr/>
        </p:nvPicPr>
        <p:blipFill>
          <a:blip r:embed="rId3"/>
          <a:stretch>
            <a:fillRect/>
          </a:stretch>
        </p:blipFill>
        <p:spPr>
          <a:xfrm>
            <a:off x="1066800" y="1679195"/>
            <a:ext cx="3352800" cy="2513459"/>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41979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Accountability</a:t>
            </a:r>
          </a:p>
        </p:txBody>
      </p:sp>
      <p:pic>
        <p:nvPicPr>
          <p:cNvPr id="5" name="Content Placeholder 4"/>
          <p:cNvPicPr>
            <a:picLocks noGrp="1" noChangeAspect="1"/>
          </p:cNvPicPr>
          <p:nvPr>
            <p:ph idx="1"/>
          </p:nvPr>
        </p:nvPicPr>
        <p:blipFill>
          <a:blip r:embed="rId3"/>
          <a:stretch>
            <a:fillRect/>
          </a:stretch>
        </p:blipFill>
        <p:spPr>
          <a:xfrm>
            <a:off x="1722388" y="990600"/>
            <a:ext cx="8747223" cy="3782583"/>
          </a:xfrm>
          <a:prstGeom prst="rect">
            <a:avLst/>
          </a:prstGeom>
        </p:spPr>
      </p:pic>
      <p:sp>
        <p:nvSpPr>
          <p:cNvPr id="6" name="Footer Placeholder 5">
            <a:extLst>
              <a:ext uri="{FF2B5EF4-FFF2-40B4-BE49-F238E27FC236}">
                <a16:creationId xmlns:a16="http://schemas.microsoft.com/office/drawing/2014/main" id="{A51CF0BE-19E2-4AA6-B0AD-20A46CA4571F}"/>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4" name="Slide Number Placeholder 3">
            <a:extLst>
              <a:ext uri="{FF2B5EF4-FFF2-40B4-BE49-F238E27FC236}">
                <a16:creationId xmlns:a16="http://schemas.microsoft.com/office/drawing/2014/main" id="{8573A994-6E2F-4348-88C2-1A13CCCF41FB}"/>
              </a:ext>
            </a:extLst>
          </p:cNvPr>
          <p:cNvSpPr>
            <a:spLocks noGrp="1"/>
          </p:cNvSpPr>
          <p:nvPr>
            <p:ph type="sldNum" sz="quarter" idx="11"/>
          </p:nvPr>
        </p:nvSpPr>
        <p:spPr/>
        <p:txBody>
          <a:bodyPr/>
          <a:lstStyle/>
          <a:p>
            <a:pPr>
              <a:defRPr/>
            </a:pPr>
            <a:fld id="{D6029DA4-09B0-4A2D-AA4B-CC45A202471A}" type="slidenum">
              <a:rPr lang="en-US" altLang="en-US" smtClean="0"/>
              <a:pPr>
                <a:defRPr/>
              </a:pPr>
              <a:t>25</a:t>
            </a:fld>
            <a:endParaRPr lang="en-US" altLang="en-US" dirty="0"/>
          </a:p>
        </p:txBody>
      </p:sp>
      <p:sp>
        <p:nvSpPr>
          <p:cNvPr id="3" name="Rectangle 2">
            <a:extLst>
              <a:ext uri="{FF2B5EF4-FFF2-40B4-BE49-F238E27FC236}">
                <a16:creationId xmlns:a16="http://schemas.microsoft.com/office/drawing/2014/main" id="{BE17B920-E30C-47A1-8202-96D6801D376E}"/>
              </a:ext>
            </a:extLst>
          </p:cNvPr>
          <p:cNvSpPr/>
          <p:nvPr/>
        </p:nvSpPr>
        <p:spPr>
          <a:xfrm>
            <a:off x="762000" y="5015275"/>
            <a:ext cx="10896600" cy="1107996"/>
          </a:xfrm>
          <a:prstGeom prst="rect">
            <a:avLst/>
          </a:prstGeom>
        </p:spPr>
        <p:txBody>
          <a:bodyPr wrap="square">
            <a:spAutoFit/>
          </a:bodyPr>
          <a:lstStyle/>
          <a:p>
            <a:pPr algn="ctr"/>
            <a:r>
              <a:rPr lang="en-US" sz="2200" dirty="0">
                <a:solidFill>
                  <a:srgbClr val="002060"/>
                </a:solidFill>
                <a:latin typeface="Helvetica Neue"/>
              </a:rPr>
              <a:t>California’s accountability and continuous improvement system provides information about how local educational agencies and schools are meeting the needs of California’s diverse student population based on a concise set of measures. </a:t>
            </a:r>
            <a:endParaRPr lang="en-US" sz="2200" dirty="0">
              <a:solidFill>
                <a:srgbClr val="002060"/>
              </a:solidFill>
            </a:endParaRPr>
          </a:p>
        </p:txBody>
      </p:sp>
    </p:spTree>
    <p:extLst>
      <p:ext uri="{BB962C8B-B14F-4D97-AF65-F5344CB8AC3E}">
        <p14:creationId xmlns:p14="http://schemas.microsoft.com/office/powerpoint/2010/main" val="207020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80DB-08AA-4813-8FDC-35AA72DB82D4}"/>
              </a:ext>
            </a:extLst>
          </p:cNvPr>
          <p:cNvSpPr>
            <a:spLocks noGrp="1"/>
          </p:cNvSpPr>
          <p:nvPr>
            <p:ph type="title"/>
          </p:nvPr>
        </p:nvSpPr>
        <p:spPr/>
        <p:txBody>
          <a:bodyPr anchor="t"/>
          <a:lstStyle/>
          <a:p>
            <a:r>
              <a:rPr lang="en-US" dirty="0"/>
              <a:t>CA School Dashboard</a:t>
            </a:r>
          </a:p>
        </p:txBody>
      </p:sp>
      <p:sp>
        <p:nvSpPr>
          <p:cNvPr id="4" name="Footer Placeholder 3">
            <a:extLst>
              <a:ext uri="{FF2B5EF4-FFF2-40B4-BE49-F238E27FC236}">
                <a16:creationId xmlns:a16="http://schemas.microsoft.com/office/drawing/2014/main" id="{AAFC1EEC-5A47-4B1E-BCA3-A19D8F394E85}"/>
              </a:ext>
            </a:extLst>
          </p:cNvPr>
          <p:cNvSpPr>
            <a:spLocks noGrp="1"/>
          </p:cNvSpPr>
          <p:nvPr>
            <p:ph type="ftr" sz="quarter" idx="10"/>
          </p:nvPr>
        </p:nvSpPr>
        <p:spPr/>
        <p:txBody>
          <a:bodyPr/>
          <a:lstStyle/>
          <a:p>
            <a:r>
              <a:rPr lang="en-US"/>
              <a:t>CALPADS Overview - Data Management Coordinator Orientation v1.0 August 29, 2019</a:t>
            </a:r>
            <a:endParaRPr lang="en-US" dirty="0"/>
          </a:p>
        </p:txBody>
      </p:sp>
      <p:sp>
        <p:nvSpPr>
          <p:cNvPr id="6" name="Slide Number Placeholder 5">
            <a:extLst>
              <a:ext uri="{FF2B5EF4-FFF2-40B4-BE49-F238E27FC236}">
                <a16:creationId xmlns:a16="http://schemas.microsoft.com/office/drawing/2014/main" id="{CA43D64E-B845-4DED-A890-4AC586A8C21D}"/>
              </a:ext>
            </a:extLst>
          </p:cNvPr>
          <p:cNvSpPr>
            <a:spLocks noGrp="1"/>
          </p:cNvSpPr>
          <p:nvPr>
            <p:ph type="sldNum" sz="quarter" idx="11"/>
          </p:nvPr>
        </p:nvSpPr>
        <p:spPr/>
        <p:txBody>
          <a:bodyPr/>
          <a:lstStyle/>
          <a:p>
            <a:pPr>
              <a:defRPr/>
            </a:pPr>
            <a:fld id="{D3D46EFB-0A64-4653-9A20-9EFEB001D985}" type="slidenum">
              <a:rPr lang="en-US" smtClean="0"/>
              <a:pPr>
                <a:defRPr/>
              </a:pPr>
              <a:t>26</a:t>
            </a:fld>
            <a:endParaRPr lang="en-US"/>
          </a:p>
        </p:txBody>
      </p:sp>
      <p:pic>
        <p:nvPicPr>
          <p:cNvPr id="3" name="Picture 2">
            <a:extLst>
              <a:ext uri="{FF2B5EF4-FFF2-40B4-BE49-F238E27FC236}">
                <a16:creationId xmlns:a16="http://schemas.microsoft.com/office/drawing/2014/main" id="{F92D17E3-A4C7-4FBD-B564-CAA34B5828E8}"/>
              </a:ext>
            </a:extLst>
          </p:cNvPr>
          <p:cNvPicPr>
            <a:picLocks noChangeAspect="1"/>
          </p:cNvPicPr>
          <p:nvPr/>
        </p:nvPicPr>
        <p:blipFill>
          <a:blip r:embed="rId3"/>
          <a:stretch>
            <a:fillRect/>
          </a:stretch>
        </p:blipFill>
        <p:spPr>
          <a:xfrm>
            <a:off x="1828800" y="990600"/>
            <a:ext cx="8848725" cy="5186924"/>
          </a:xfrm>
          <a:prstGeom prst="rect">
            <a:avLst/>
          </a:prstGeom>
        </p:spPr>
      </p:pic>
    </p:spTree>
    <p:extLst>
      <p:ext uri="{BB962C8B-B14F-4D97-AF65-F5344CB8AC3E}">
        <p14:creationId xmlns:p14="http://schemas.microsoft.com/office/powerpoint/2010/main" val="1933356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p>
            <a:r>
              <a:rPr lang="en-US" dirty="0"/>
              <a:t>CALPADS System Linkages</a:t>
            </a:r>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27</a:t>
            </a:fld>
            <a:endParaRPr lang="en-US"/>
          </a:p>
        </p:txBody>
      </p:sp>
      <p:pic>
        <p:nvPicPr>
          <p:cNvPr id="8"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3813" y="7418203"/>
            <a:ext cx="153988"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e 8"/>
          <p:cNvSpPr/>
          <p:nvPr/>
        </p:nvSpPr>
        <p:spPr bwMode="auto">
          <a:xfrm>
            <a:off x="4149649" y="946898"/>
            <a:ext cx="6559425" cy="4430460"/>
          </a:xfrm>
          <a:prstGeom prst="pie">
            <a:avLst>
              <a:gd name="adj1" fmla="val 17577839"/>
              <a:gd name="adj2" fmla="val 19805730"/>
            </a:avLst>
          </a:prstGeom>
          <a:solidFill>
            <a:srgbClr val="9EC87E"/>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0" name="Pie 9"/>
          <p:cNvSpPr/>
          <p:nvPr/>
        </p:nvSpPr>
        <p:spPr bwMode="auto">
          <a:xfrm>
            <a:off x="4628998" y="1350409"/>
            <a:ext cx="6559425" cy="4430460"/>
          </a:xfrm>
          <a:prstGeom prst="pie">
            <a:avLst>
              <a:gd name="adj1" fmla="val 19444280"/>
              <a:gd name="adj2" fmla="val 21349696"/>
            </a:avLst>
          </a:prstGeom>
          <a:solidFill>
            <a:srgbClr val="FDD077"/>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1" name="Pie 10"/>
          <p:cNvSpPr/>
          <p:nvPr/>
        </p:nvSpPr>
        <p:spPr bwMode="auto">
          <a:xfrm>
            <a:off x="4654077" y="1503536"/>
            <a:ext cx="6559425" cy="4430460"/>
          </a:xfrm>
          <a:prstGeom prst="pie">
            <a:avLst>
              <a:gd name="adj1" fmla="val 21464552"/>
              <a:gd name="adj2" fmla="val 1816374"/>
            </a:avLst>
          </a:prstGeom>
          <a:solidFill>
            <a:srgbClr val="F8EB89"/>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2" name="Pie 11"/>
          <p:cNvSpPr/>
          <p:nvPr/>
        </p:nvSpPr>
        <p:spPr bwMode="auto">
          <a:xfrm>
            <a:off x="3517067" y="772210"/>
            <a:ext cx="6559425" cy="4430460"/>
          </a:xfrm>
          <a:prstGeom prst="pie">
            <a:avLst>
              <a:gd name="adj1" fmla="val 14770079"/>
              <a:gd name="adj2" fmla="val 18125749"/>
            </a:avLst>
          </a:prstGeom>
          <a:solidFill>
            <a:srgbClr val="5B985B"/>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3" name="Pie 12"/>
          <p:cNvSpPr/>
          <p:nvPr/>
        </p:nvSpPr>
        <p:spPr bwMode="auto">
          <a:xfrm>
            <a:off x="2830924" y="855427"/>
            <a:ext cx="6559425" cy="4430460"/>
          </a:xfrm>
          <a:prstGeom prst="pie">
            <a:avLst>
              <a:gd name="adj1" fmla="val 12822247"/>
              <a:gd name="adj2" fmla="val 15434667"/>
            </a:avLst>
          </a:prstGeom>
          <a:solidFill>
            <a:srgbClr val="177799"/>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4" name="Pie 13"/>
          <p:cNvSpPr/>
          <p:nvPr/>
        </p:nvSpPr>
        <p:spPr bwMode="auto">
          <a:xfrm>
            <a:off x="4641974" y="1665541"/>
            <a:ext cx="6559425" cy="4430460"/>
          </a:xfrm>
          <a:prstGeom prst="pie">
            <a:avLst>
              <a:gd name="adj1" fmla="val 1837874"/>
              <a:gd name="adj2" fmla="val 4668398"/>
            </a:avLst>
          </a:prstGeom>
          <a:solidFill>
            <a:srgbClr val="90D8D6"/>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5" name="TextBox 14"/>
          <p:cNvSpPr txBox="1"/>
          <p:nvPr/>
        </p:nvSpPr>
        <p:spPr>
          <a:xfrm>
            <a:off x="5974971" y="1090490"/>
            <a:ext cx="1935652" cy="430887"/>
          </a:xfrm>
          <a:prstGeom prst="rect">
            <a:avLst/>
          </a:prstGeom>
          <a:noFill/>
        </p:spPr>
        <p:txBody>
          <a:bodyPr wrap="square" rtlCol="0">
            <a:spAutoFit/>
          </a:bodyPr>
          <a:lstStyle/>
          <a:p>
            <a:pPr algn="ctr"/>
            <a:r>
              <a:rPr lang="en-US" sz="2200" dirty="0">
                <a:solidFill>
                  <a:schemeClr val="bg1"/>
                </a:solidFill>
              </a:rPr>
              <a:t>CBEDS-ORA</a:t>
            </a:r>
          </a:p>
        </p:txBody>
      </p:sp>
      <p:sp>
        <p:nvSpPr>
          <p:cNvPr id="16" name="TextBox 15"/>
          <p:cNvSpPr txBox="1"/>
          <p:nvPr/>
        </p:nvSpPr>
        <p:spPr>
          <a:xfrm>
            <a:off x="8027221" y="1432485"/>
            <a:ext cx="1524898" cy="769441"/>
          </a:xfrm>
          <a:prstGeom prst="rect">
            <a:avLst/>
          </a:prstGeom>
          <a:noFill/>
        </p:spPr>
        <p:txBody>
          <a:bodyPr wrap="square" rtlCol="0">
            <a:spAutoFit/>
          </a:bodyPr>
          <a:lstStyle/>
          <a:p>
            <a:pPr algn="ctr"/>
            <a:r>
              <a:rPr lang="en-US" sz="2200" dirty="0"/>
              <a:t>OPUS-CDS</a:t>
            </a:r>
          </a:p>
        </p:txBody>
      </p:sp>
      <p:sp>
        <p:nvSpPr>
          <p:cNvPr id="17" name="Pie 16"/>
          <p:cNvSpPr/>
          <p:nvPr/>
        </p:nvSpPr>
        <p:spPr bwMode="auto">
          <a:xfrm>
            <a:off x="2659369" y="1016912"/>
            <a:ext cx="6559425" cy="4430460"/>
          </a:xfrm>
          <a:prstGeom prst="pie">
            <a:avLst>
              <a:gd name="adj1" fmla="val 10673842"/>
              <a:gd name="adj2" fmla="val 12646762"/>
            </a:avLst>
          </a:prstGeom>
          <a:solidFill>
            <a:srgbClr val="FDB1B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18" name="TextBox 17"/>
          <p:cNvSpPr txBox="1"/>
          <p:nvPr/>
        </p:nvSpPr>
        <p:spPr>
          <a:xfrm>
            <a:off x="9522920" y="2751594"/>
            <a:ext cx="1080082" cy="430887"/>
          </a:xfrm>
          <a:prstGeom prst="rect">
            <a:avLst/>
          </a:prstGeom>
          <a:noFill/>
        </p:spPr>
        <p:txBody>
          <a:bodyPr wrap="square" rtlCol="0">
            <a:spAutoFit/>
          </a:bodyPr>
          <a:lstStyle/>
          <a:p>
            <a:pPr algn="ctr"/>
            <a:r>
              <a:rPr lang="en-US" sz="2200" dirty="0"/>
              <a:t>CARS</a:t>
            </a:r>
          </a:p>
        </p:txBody>
      </p:sp>
      <p:sp>
        <p:nvSpPr>
          <p:cNvPr id="19" name="Pie 18"/>
          <p:cNvSpPr/>
          <p:nvPr/>
        </p:nvSpPr>
        <p:spPr bwMode="auto">
          <a:xfrm>
            <a:off x="2976822" y="1665185"/>
            <a:ext cx="6559425" cy="4430460"/>
          </a:xfrm>
          <a:prstGeom prst="pie">
            <a:avLst>
              <a:gd name="adj1" fmla="val 5922422"/>
              <a:gd name="adj2" fmla="val 9169055"/>
            </a:avLst>
          </a:prstGeom>
          <a:solidFill>
            <a:srgbClr val="B0E8FC"/>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20" name="TextBox 19"/>
          <p:cNvSpPr txBox="1"/>
          <p:nvPr/>
        </p:nvSpPr>
        <p:spPr>
          <a:xfrm>
            <a:off x="9375371" y="4216946"/>
            <a:ext cx="1679961" cy="430887"/>
          </a:xfrm>
          <a:prstGeom prst="rect">
            <a:avLst/>
          </a:prstGeom>
          <a:noFill/>
        </p:spPr>
        <p:txBody>
          <a:bodyPr wrap="square" rtlCol="0">
            <a:spAutoFit/>
          </a:bodyPr>
          <a:lstStyle/>
          <a:p>
            <a:pPr algn="ctr"/>
            <a:r>
              <a:rPr lang="en-US" sz="2200" dirty="0"/>
              <a:t>Cal-SAAS</a:t>
            </a:r>
          </a:p>
        </p:txBody>
      </p:sp>
      <p:sp>
        <p:nvSpPr>
          <p:cNvPr id="21" name="TextBox 20"/>
          <p:cNvSpPr txBox="1"/>
          <p:nvPr/>
        </p:nvSpPr>
        <p:spPr>
          <a:xfrm>
            <a:off x="4253708" y="1218170"/>
            <a:ext cx="1638106" cy="707886"/>
          </a:xfrm>
          <a:prstGeom prst="rect">
            <a:avLst/>
          </a:prstGeom>
          <a:noFill/>
        </p:spPr>
        <p:txBody>
          <a:bodyPr wrap="square" rtlCol="0">
            <a:spAutoFit/>
          </a:bodyPr>
          <a:lstStyle/>
          <a:p>
            <a:pPr algn="ctr"/>
            <a:r>
              <a:rPr lang="en-US" sz="2200" dirty="0">
                <a:solidFill>
                  <a:schemeClr val="bg1"/>
                </a:solidFill>
              </a:rPr>
              <a:t>CDSS</a:t>
            </a:r>
          </a:p>
          <a:p>
            <a:pPr algn="ctr"/>
            <a:r>
              <a:rPr lang="en-US" sz="1800" dirty="0">
                <a:solidFill>
                  <a:schemeClr val="bg1"/>
                </a:solidFill>
              </a:rPr>
              <a:t>Data Matches</a:t>
            </a:r>
          </a:p>
        </p:txBody>
      </p:sp>
      <p:sp>
        <p:nvSpPr>
          <p:cNvPr id="22" name="TextBox 21"/>
          <p:cNvSpPr txBox="1"/>
          <p:nvPr/>
        </p:nvSpPr>
        <p:spPr>
          <a:xfrm>
            <a:off x="6192384" y="5830669"/>
            <a:ext cx="1657096" cy="584775"/>
          </a:xfrm>
          <a:prstGeom prst="rect">
            <a:avLst/>
          </a:prstGeom>
          <a:noFill/>
        </p:spPr>
        <p:txBody>
          <a:bodyPr wrap="square" rtlCol="0">
            <a:spAutoFit/>
          </a:bodyPr>
          <a:lstStyle/>
          <a:p>
            <a:pPr algn="ctr"/>
            <a:r>
              <a:rPr lang="en-US" dirty="0">
                <a:solidFill>
                  <a:schemeClr val="bg1"/>
                </a:solidFill>
              </a:rPr>
              <a:t>C</a:t>
            </a:r>
          </a:p>
        </p:txBody>
      </p:sp>
      <p:sp>
        <p:nvSpPr>
          <p:cNvPr id="23" name="TextBox 22"/>
          <p:cNvSpPr txBox="1"/>
          <p:nvPr/>
        </p:nvSpPr>
        <p:spPr>
          <a:xfrm>
            <a:off x="8214224" y="5057847"/>
            <a:ext cx="1891976" cy="646331"/>
          </a:xfrm>
          <a:prstGeom prst="rect">
            <a:avLst/>
          </a:prstGeom>
          <a:noFill/>
        </p:spPr>
        <p:txBody>
          <a:bodyPr wrap="square" rtlCol="0">
            <a:spAutoFit/>
          </a:bodyPr>
          <a:lstStyle/>
          <a:p>
            <a:pPr algn="ctr"/>
            <a:r>
              <a:rPr lang="en-US" sz="1800" dirty="0">
                <a:latin typeface="+mn-lt"/>
              </a:rPr>
              <a:t>Assessments</a:t>
            </a:r>
          </a:p>
          <a:p>
            <a:pPr algn="ctr"/>
            <a:r>
              <a:rPr lang="en-US" sz="1800" dirty="0">
                <a:latin typeface="+mn-lt"/>
              </a:rPr>
              <a:t>Testing Vendors</a:t>
            </a:r>
          </a:p>
        </p:txBody>
      </p:sp>
      <p:sp>
        <p:nvSpPr>
          <p:cNvPr id="24" name="Pie 23"/>
          <p:cNvSpPr/>
          <p:nvPr/>
        </p:nvSpPr>
        <p:spPr bwMode="auto">
          <a:xfrm>
            <a:off x="2637377" y="1359729"/>
            <a:ext cx="6559425" cy="4430460"/>
          </a:xfrm>
          <a:prstGeom prst="pie">
            <a:avLst>
              <a:gd name="adj1" fmla="val 8913342"/>
              <a:gd name="adj2" fmla="val 10749425"/>
            </a:avLst>
          </a:prstGeom>
          <a:solidFill>
            <a:srgbClr val="EBAFEB"/>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27" name="TextBox 26"/>
          <p:cNvSpPr txBox="1"/>
          <p:nvPr/>
        </p:nvSpPr>
        <p:spPr>
          <a:xfrm>
            <a:off x="2786345" y="2602955"/>
            <a:ext cx="1595887" cy="430887"/>
          </a:xfrm>
          <a:prstGeom prst="rect">
            <a:avLst/>
          </a:prstGeom>
          <a:noFill/>
        </p:spPr>
        <p:txBody>
          <a:bodyPr wrap="square" rtlCol="0">
            <a:spAutoFit/>
          </a:bodyPr>
          <a:lstStyle/>
          <a:p>
            <a:pPr algn="ctr"/>
            <a:r>
              <a:rPr lang="en-US" sz="2200" dirty="0"/>
              <a:t>Local SIS</a:t>
            </a:r>
          </a:p>
        </p:txBody>
      </p:sp>
      <p:sp>
        <p:nvSpPr>
          <p:cNvPr id="28" name="TextBox 27"/>
          <p:cNvSpPr txBox="1"/>
          <p:nvPr/>
        </p:nvSpPr>
        <p:spPr>
          <a:xfrm>
            <a:off x="4073476" y="4942761"/>
            <a:ext cx="1879004" cy="923330"/>
          </a:xfrm>
          <a:prstGeom prst="rect">
            <a:avLst/>
          </a:prstGeom>
          <a:noFill/>
        </p:spPr>
        <p:txBody>
          <a:bodyPr wrap="square" rtlCol="0">
            <a:spAutoFit/>
          </a:bodyPr>
          <a:lstStyle/>
          <a:p>
            <a:pPr algn="ctr"/>
            <a:r>
              <a:rPr lang="en-US" sz="1800" dirty="0">
                <a:latin typeface="+mn-lt"/>
              </a:rPr>
              <a:t>Local Control Accountability Plans</a:t>
            </a:r>
          </a:p>
        </p:txBody>
      </p:sp>
      <p:sp>
        <p:nvSpPr>
          <p:cNvPr id="29" name="TextBox 28"/>
          <p:cNvSpPr txBox="1"/>
          <p:nvPr/>
        </p:nvSpPr>
        <p:spPr>
          <a:xfrm>
            <a:off x="2781674" y="3762625"/>
            <a:ext cx="1774243" cy="923330"/>
          </a:xfrm>
          <a:prstGeom prst="rect">
            <a:avLst/>
          </a:prstGeom>
          <a:noFill/>
        </p:spPr>
        <p:txBody>
          <a:bodyPr wrap="square" rtlCol="0">
            <a:spAutoFit/>
          </a:bodyPr>
          <a:lstStyle/>
          <a:p>
            <a:pPr algn="ctr"/>
            <a:r>
              <a:rPr lang="en-US" sz="1800" dirty="0">
                <a:latin typeface="+mn-lt"/>
              </a:rPr>
              <a:t>School Accountability Report Cards</a:t>
            </a:r>
          </a:p>
        </p:txBody>
      </p:sp>
      <p:sp>
        <p:nvSpPr>
          <p:cNvPr id="30" name="Pie 29"/>
          <p:cNvSpPr/>
          <p:nvPr/>
        </p:nvSpPr>
        <p:spPr bwMode="auto">
          <a:xfrm>
            <a:off x="3837581" y="1781970"/>
            <a:ext cx="6559425" cy="4430460"/>
          </a:xfrm>
          <a:prstGeom prst="pie">
            <a:avLst>
              <a:gd name="adj1" fmla="val 3719239"/>
              <a:gd name="adj2" fmla="val 6828615"/>
            </a:avLst>
          </a:prstGeom>
          <a:solidFill>
            <a:srgbClr val="3AA7A4"/>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1800" dirty="0">
              <a:solidFill>
                <a:schemeClr val="tx1"/>
              </a:solidFill>
              <a:latin typeface="Arial" charset="0"/>
              <a:cs typeface="Arial" charset="0"/>
            </a:endParaRPr>
          </a:p>
        </p:txBody>
      </p:sp>
      <p:sp>
        <p:nvSpPr>
          <p:cNvPr id="25" name="Oval 24"/>
          <p:cNvSpPr/>
          <p:nvPr/>
        </p:nvSpPr>
        <p:spPr>
          <a:xfrm>
            <a:off x="4489094" y="1945160"/>
            <a:ext cx="5112645" cy="34734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b="1" dirty="0"/>
          </a:p>
        </p:txBody>
      </p:sp>
      <p:sp>
        <p:nvSpPr>
          <p:cNvPr id="26" name="Oval 25"/>
          <p:cNvSpPr/>
          <p:nvPr/>
        </p:nvSpPr>
        <p:spPr>
          <a:xfrm>
            <a:off x="4868257" y="2193835"/>
            <a:ext cx="4382605" cy="2997550"/>
          </a:xfrm>
          <a:prstGeom prst="ellipse">
            <a:avLst/>
          </a:prstGeom>
          <a:solidFill>
            <a:srgbClr val="555FA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t>CALPADS</a:t>
            </a:r>
          </a:p>
        </p:txBody>
      </p:sp>
      <p:sp>
        <p:nvSpPr>
          <p:cNvPr id="31" name="TextBox 30"/>
          <p:cNvSpPr txBox="1"/>
          <p:nvPr/>
        </p:nvSpPr>
        <p:spPr>
          <a:xfrm>
            <a:off x="6129221" y="5493787"/>
            <a:ext cx="2149077" cy="646331"/>
          </a:xfrm>
          <a:prstGeom prst="rect">
            <a:avLst/>
          </a:prstGeom>
          <a:noFill/>
        </p:spPr>
        <p:txBody>
          <a:bodyPr wrap="square" rtlCol="0">
            <a:spAutoFit/>
          </a:bodyPr>
          <a:lstStyle/>
          <a:p>
            <a:pPr algn="ctr"/>
            <a:r>
              <a:rPr lang="en-US" sz="1800" dirty="0">
                <a:solidFill>
                  <a:schemeClr val="bg1"/>
                </a:solidFill>
              </a:rPr>
              <a:t>CA School </a:t>
            </a:r>
          </a:p>
          <a:p>
            <a:pPr algn="ctr"/>
            <a:r>
              <a:rPr lang="en-US" sz="1800" dirty="0">
                <a:solidFill>
                  <a:schemeClr val="bg1"/>
                </a:solidFill>
              </a:rPr>
              <a:t>Dashboard</a:t>
            </a:r>
          </a:p>
        </p:txBody>
      </p:sp>
    </p:spTree>
    <p:extLst>
      <p:ext uri="{BB962C8B-B14F-4D97-AF65-F5344CB8AC3E}">
        <p14:creationId xmlns:p14="http://schemas.microsoft.com/office/powerpoint/2010/main" val="9365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P spid="16" grpId="0"/>
      <p:bldP spid="17" grpId="0" animBg="1"/>
      <p:bldP spid="18" grpId="0"/>
      <p:bldP spid="19" grpId="0" animBg="1"/>
      <p:bldP spid="20" grpId="0"/>
      <p:bldP spid="21" grpId="0"/>
      <p:bldP spid="22" grpId="0"/>
      <p:bldP spid="23" grpId="0"/>
      <p:bldP spid="24" grpId="0" animBg="1"/>
      <p:bldP spid="27" grpId="0"/>
      <p:bldP spid="28" grpId="0"/>
      <p:bldP spid="29" grpId="0"/>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5872472" cy="2387600"/>
          </a:xfrm>
        </p:spPr>
        <p:txBody>
          <a:bodyPr/>
          <a:lstStyle/>
          <a:p>
            <a:r>
              <a:rPr lang="en-US" dirty="0">
                <a:solidFill>
                  <a:schemeClr val="tx1">
                    <a:lumMod val="75000"/>
                    <a:lumOff val="25000"/>
                  </a:schemeClr>
                </a:solidFill>
              </a:rPr>
              <a:t>Key Roles and Responsibilities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lumMod val="75000"/>
                    <a:lumOff val="25000"/>
                  </a:schemeClr>
                </a:solidFill>
              </a:rPr>
              <a:t>Discuss various required reporting systems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28</a:t>
            </a:fld>
            <a:endParaRPr lang="en-US" dirty="0"/>
          </a:p>
        </p:txBody>
      </p:sp>
      <p:pic>
        <p:nvPicPr>
          <p:cNvPr id="5" name="Graphic 4" descr="Database">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800" y="385020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spTree>
    <p:extLst>
      <p:ext uri="{BB962C8B-B14F-4D97-AF65-F5344CB8AC3E}">
        <p14:creationId xmlns:p14="http://schemas.microsoft.com/office/powerpoint/2010/main" val="364496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04800" y="171450"/>
            <a:ext cx="9601200" cy="533400"/>
          </a:xfrm>
        </p:spPr>
        <p:txBody>
          <a:bodyPr/>
          <a:lstStyle/>
          <a:p>
            <a:r>
              <a:rPr lang="en-US" altLang="en-US" dirty="0"/>
              <a:t>Key Roles in Reporting </a:t>
            </a:r>
          </a:p>
        </p:txBody>
      </p:sp>
      <p:sp>
        <p:nvSpPr>
          <p:cNvPr id="2" name="Footer Placeholder 1"/>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29</a:t>
            </a:fld>
            <a:endParaRPr lang="en-US"/>
          </a:p>
        </p:txBody>
      </p:sp>
      <p:sp>
        <p:nvSpPr>
          <p:cNvPr id="7" name="TextBox 6"/>
          <p:cNvSpPr txBox="1"/>
          <p:nvPr/>
        </p:nvSpPr>
        <p:spPr>
          <a:xfrm>
            <a:off x="685800" y="906292"/>
            <a:ext cx="5950668" cy="58477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eaLnBrk="1" hangingPunct="1">
              <a:defRPr/>
            </a:pPr>
            <a:r>
              <a:rPr lang="en-US" b="1" dirty="0">
                <a:solidFill>
                  <a:srgbClr val="42C1BD"/>
                </a:solidFill>
              </a:rPr>
              <a:t>CALPADS LEA Administrator</a:t>
            </a:r>
          </a:p>
        </p:txBody>
      </p:sp>
      <p:pic>
        <p:nvPicPr>
          <p:cNvPr id="1026" name="Picture 2" descr="The Matrix The Architect GIF - TheMatrix TheArchitect ThereYouGo GIFs">
            <a:extLst>
              <a:ext uri="{FF2B5EF4-FFF2-40B4-BE49-F238E27FC236}">
                <a16:creationId xmlns:a16="http://schemas.microsoft.com/office/drawing/2014/main" id="{BD3FEAE0-682B-4F71-B3BC-B5C2D7DB23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77527" y="2025398"/>
            <a:ext cx="5525533" cy="30194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C51664-539B-4FF2-8790-DF1994583AD8}"/>
              </a:ext>
            </a:extLst>
          </p:cNvPr>
          <p:cNvSpPr txBox="1"/>
          <p:nvPr/>
        </p:nvSpPr>
        <p:spPr>
          <a:xfrm>
            <a:off x="1143000" y="1803412"/>
            <a:ext cx="3688830" cy="2169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eaLnBrk="1" hangingPunct="1">
              <a:defRPr/>
            </a:pPr>
            <a:r>
              <a:rPr lang="en-US" sz="2400" b="1" dirty="0">
                <a:solidFill>
                  <a:srgbClr val="404040"/>
                </a:solidFill>
              </a:rPr>
              <a:t>Manage User Accounts</a:t>
            </a:r>
          </a:p>
          <a:p>
            <a:pPr eaLnBrk="1" hangingPunct="1">
              <a:defRPr/>
            </a:pPr>
            <a:endParaRPr lang="en-US" sz="1100" b="1" dirty="0">
              <a:solidFill>
                <a:srgbClr val="404040"/>
              </a:solidFill>
            </a:endParaRPr>
          </a:p>
          <a:p>
            <a:pPr marL="457200" lvl="0" indent="-457200">
              <a:buFont typeface="Arial" panose="020B0604020202020204" pitchFamily="34" charset="0"/>
              <a:buChar char="•"/>
            </a:pPr>
            <a:r>
              <a:rPr lang="en-US" sz="2400" dirty="0">
                <a:solidFill>
                  <a:schemeClr val="tx1"/>
                </a:solidFill>
              </a:rPr>
              <a:t>Set roles for users</a:t>
            </a:r>
          </a:p>
          <a:p>
            <a:pPr marL="457200" lvl="0" indent="-457200">
              <a:buFont typeface="Arial" panose="020B0604020202020204" pitchFamily="34" charset="0"/>
              <a:buChar char="•"/>
            </a:pPr>
            <a:r>
              <a:rPr lang="en-US" sz="2400" dirty="0">
                <a:solidFill>
                  <a:schemeClr val="tx1"/>
                </a:solidFill>
              </a:rPr>
              <a:t>Reset passwords</a:t>
            </a:r>
          </a:p>
          <a:p>
            <a:pPr marL="457200" lvl="0" indent="-457200">
              <a:buFont typeface="Arial" panose="020B0604020202020204" pitchFamily="34" charset="0"/>
              <a:buChar char="•"/>
            </a:pPr>
            <a:r>
              <a:rPr lang="en-US" sz="2400" dirty="0">
                <a:solidFill>
                  <a:schemeClr val="tx1"/>
                </a:solidFill>
              </a:rPr>
              <a:t>Revoke accounts</a:t>
            </a:r>
          </a:p>
          <a:p>
            <a:pPr eaLnBrk="1" hangingPunct="1">
              <a:defRPr/>
            </a:pPr>
            <a:endParaRPr lang="en-US" sz="2800" b="1" dirty="0">
              <a:solidFill>
                <a:srgbClr val="5B65B3"/>
              </a:solidFill>
            </a:endParaRPr>
          </a:p>
        </p:txBody>
      </p:sp>
      <p:sp>
        <p:nvSpPr>
          <p:cNvPr id="12" name="TextBox 11">
            <a:extLst>
              <a:ext uri="{FF2B5EF4-FFF2-40B4-BE49-F238E27FC236}">
                <a16:creationId xmlns:a16="http://schemas.microsoft.com/office/drawing/2014/main" id="{36DFF62C-CEFE-4991-8C49-D7B02E1EDE0D}"/>
              </a:ext>
            </a:extLst>
          </p:cNvPr>
          <p:cNvSpPr txBox="1"/>
          <p:nvPr/>
        </p:nvSpPr>
        <p:spPr>
          <a:xfrm>
            <a:off x="1143000" y="3821638"/>
            <a:ext cx="4269117" cy="186204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defRPr/>
            </a:pPr>
            <a:r>
              <a:rPr lang="en-US" sz="2400" b="1" dirty="0">
                <a:solidFill>
                  <a:srgbClr val="404040"/>
                </a:solidFill>
              </a:rPr>
              <a:t>Train Local Staff</a:t>
            </a:r>
          </a:p>
          <a:p>
            <a:pPr eaLnBrk="1" hangingPunct="1">
              <a:defRPr/>
            </a:pPr>
            <a:endParaRPr lang="en-US" sz="1100" b="1" dirty="0">
              <a:solidFill>
                <a:srgbClr val="5B65B3"/>
              </a:solidFill>
            </a:endParaRPr>
          </a:p>
          <a:p>
            <a:pPr marL="457200" lvl="0" indent="-457200">
              <a:buFont typeface="Arial" panose="020B0604020202020204" pitchFamily="34" charset="0"/>
              <a:buChar char="•"/>
            </a:pPr>
            <a:r>
              <a:rPr lang="en-US" sz="2400" dirty="0">
                <a:solidFill>
                  <a:schemeClr val="tx1"/>
                </a:solidFill>
              </a:rPr>
              <a:t>Conduct/Facilitate training for other staff </a:t>
            </a:r>
          </a:p>
          <a:p>
            <a:pPr eaLnBrk="1" hangingPunct="1">
              <a:defRPr/>
            </a:pPr>
            <a:endParaRPr lang="en-US" sz="2800" b="1" dirty="0">
              <a:solidFill>
                <a:srgbClr val="5B65B3"/>
              </a:solidFill>
            </a:endParaRPr>
          </a:p>
        </p:txBody>
      </p:sp>
    </p:spTree>
    <p:extLst>
      <p:ext uri="{BB962C8B-B14F-4D97-AF65-F5344CB8AC3E}">
        <p14:creationId xmlns:p14="http://schemas.microsoft.com/office/powerpoint/2010/main" val="316134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Target Audience</a:t>
            </a:r>
          </a:p>
        </p:txBody>
      </p:sp>
      <p:sp>
        <p:nvSpPr>
          <p:cNvPr id="13" name="Footer Placeholder 12"/>
          <p:cNvSpPr>
            <a:spLocks noGrp="1"/>
          </p:cNvSpPr>
          <p:nvPr>
            <p:ph type="ftr" sz="quarter" idx="10"/>
          </p:nvPr>
        </p:nvSpPr>
        <p:spPr/>
        <p:txBody>
          <a:bodyPr/>
          <a:lstStyle/>
          <a:p>
            <a:r>
              <a:rPr lang="en-US"/>
              <a:t>CALPADS Overview - Data Management Coordinator Orientation v1.0 August 29, 2019</a:t>
            </a:r>
          </a:p>
        </p:txBody>
      </p:sp>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a:p>
        </p:txBody>
      </p:sp>
      <p:grpSp>
        <p:nvGrpSpPr>
          <p:cNvPr id="2" name="Group 1">
            <a:extLst>
              <a:ext uri="{FF2B5EF4-FFF2-40B4-BE49-F238E27FC236}">
                <a16:creationId xmlns:a16="http://schemas.microsoft.com/office/drawing/2014/main" id="{4ABC8F12-CA73-462A-8022-E96413094995}"/>
              </a:ext>
            </a:extLst>
          </p:cNvPr>
          <p:cNvGrpSpPr/>
          <p:nvPr/>
        </p:nvGrpSpPr>
        <p:grpSpPr>
          <a:xfrm>
            <a:off x="2179147" y="1787656"/>
            <a:ext cx="3786614" cy="3550984"/>
            <a:chOff x="2179147" y="1787656"/>
            <a:chExt cx="3786614" cy="3550984"/>
          </a:xfrm>
        </p:grpSpPr>
        <p:sp>
          <p:nvSpPr>
            <p:cNvPr id="9" name="TextBox 8"/>
            <p:cNvSpPr txBox="1">
              <a:spLocks noChangeArrowheads="1"/>
            </p:cNvSpPr>
            <p:nvPr/>
          </p:nvSpPr>
          <p:spPr bwMode="auto">
            <a:xfrm>
              <a:off x="2179147" y="4876975"/>
              <a:ext cx="37866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New Data Coordinators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787656"/>
              <a:ext cx="2916936" cy="2916936"/>
            </a:xfrm>
            <a:prstGeom prst="rect">
              <a:avLst/>
            </a:prstGeom>
            <a:effectLst>
              <a:outerShdw blurRad="63500" algn="ctr" rotWithShape="0">
                <a:prstClr val="black">
                  <a:alpha val="40000"/>
                </a:prstClr>
              </a:outerShdw>
            </a:effectLst>
          </p:spPr>
        </p:pic>
      </p:grpSp>
      <p:grpSp>
        <p:nvGrpSpPr>
          <p:cNvPr id="4" name="Group 3">
            <a:extLst>
              <a:ext uri="{FF2B5EF4-FFF2-40B4-BE49-F238E27FC236}">
                <a16:creationId xmlns:a16="http://schemas.microsoft.com/office/drawing/2014/main" id="{33E2F288-8873-4047-99C4-6F1E3D04A0C5}"/>
              </a:ext>
            </a:extLst>
          </p:cNvPr>
          <p:cNvGrpSpPr/>
          <p:nvPr/>
        </p:nvGrpSpPr>
        <p:grpSpPr>
          <a:xfrm>
            <a:off x="6301227" y="1791748"/>
            <a:ext cx="3883792" cy="3546892"/>
            <a:chOff x="6301227" y="1791748"/>
            <a:chExt cx="3883792" cy="3546892"/>
          </a:xfrm>
        </p:grpSpPr>
        <p:sp>
          <p:nvSpPr>
            <p:cNvPr id="8" name="TextBox 8"/>
            <p:cNvSpPr txBox="1">
              <a:spLocks noChangeArrowheads="1"/>
            </p:cNvSpPr>
            <p:nvPr/>
          </p:nvSpPr>
          <p:spPr bwMode="auto">
            <a:xfrm>
              <a:off x="6861174" y="4876975"/>
              <a:ext cx="2912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555FAD"/>
                  </a:solidFill>
                  <a:latin typeface="+mn-lt"/>
                </a:rPr>
                <a:t>New to Education</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227" y="1791748"/>
              <a:ext cx="3883792" cy="2912844"/>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33204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04800" y="171450"/>
            <a:ext cx="9906000" cy="533400"/>
          </a:xfrm>
        </p:spPr>
        <p:txBody>
          <a:bodyPr/>
          <a:lstStyle/>
          <a:p>
            <a:r>
              <a:rPr lang="en-US" altLang="en-US" dirty="0"/>
              <a:t>Key Roles in Reporting</a:t>
            </a:r>
          </a:p>
        </p:txBody>
      </p:sp>
      <p:sp>
        <p:nvSpPr>
          <p:cNvPr id="2" name="Footer Placeholder 1"/>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30</a:t>
            </a:fld>
            <a:endParaRPr lang="en-US"/>
          </a:p>
        </p:txBody>
      </p:sp>
      <p:sp>
        <p:nvSpPr>
          <p:cNvPr id="3" name="Rectangle 2">
            <a:extLst>
              <a:ext uri="{FF2B5EF4-FFF2-40B4-BE49-F238E27FC236}">
                <a16:creationId xmlns:a16="http://schemas.microsoft.com/office/drawing/2014/main" id="{8B8AF85B-FF80-4406-83FD-3F3A4CB9F57B}"/>
              </a:ext>
            </a:extLst>
          </p:cNvPr>
          <p:cNvSpPr/>
          <p:nvPr/>
        </p:nvSpPr>
        <p:spPr>
          <a:xfrm>
            <a:off x="5486400" y="1386232"/>
            <a:ext cx="3725700" cy="584775"/>
          </a:xfrm>
          <a:prstGeom prst="rect">
            <a:avLst/>
          </a:prstGeom>
        </p:spPr>
        <p:txBody>
          <a:bodyPr wrap="none">
            <a:spAutoFit/>
          </a:bodyPr>
          <a:lstStyle/>
          <a:p>
            <a:r>
              <a:rPr lang="en-US" altLang="en-US" b="1" dirty="0">
                <a:solidFill>
                  <a:srgbClr val="FF725C"/>
                </a:solidFill>
                <a:latin typeface="+mn-lt"/>
              </a:rPr>
              <a:t>Data Coordinator</a:t>
            </a:r>
            <a:endParaRPr lang="en-US" b="1" dirty="0">
              <a:solidFill>
                <a:srgbClr val="FF725C"/>
              </a:solidFill>
              <a:latin typeface="+mn-lt"/>
            </a:endParaRPr>
          </a:p>
        </p:txBody>
      </p:sp>
      <p:pic>
        <p:nvPicPr>
          <p:cNvPr id="2050" name="Picture 2" descr="https://i.pinimg.com/originals/40/18/6e/40186e236e6a928cb7e0017412ebf686.jpg">
            <a:extLst>
              <a:ext uri="{FF2B5EF4-FFF2-40B4-BE49-F238E27FC236}">
                <a16:creationId xmlns:a16="http://schemas.microsoft.com/office/drawing/2014/main" id="{D866BFE6-CFC1-49F9-85D0-3E0EC9772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51596"/>
            <a:ext cx="3581400" cy="39865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FEED3E2-826F-41DB-8555-9A812AB9D726}"/>
              </a:ext>
            </a:extLst>
          </p:cNvPr>
          <p:cNvSpPr/>
          <p:nvPr/>
        </p:nvSpPr>
        <p:spPr>
          <a:xfrm>
            <a:off x="5486400" y="2362200"/>
            <a:ext cx="6096000" cy="2677656"/>
          </a:xfrm>
          <a:prstGeom prst="rect">
            <a:avLst/>
          </a:prstGeom>
        </p:spPr>
        <p:txBody>
          <a:bodyPr>
            <a:spAutoFit/>
          </a:bodyPr>
          <a:lstStyle/>
          <a:p>
            <a:pPr marL="342900" indent="-342900">
              <a:buFont typeface="Arial" panose="020B0604020202020204" pitchFamily="34" charset="0"/>
              <a:buChar char="•"/>
            </a:pPr>
            <a:r>
              <a:rPr lang="en-US" sz="2400" dirty="0">
                <a:latin typeface="+mn-lt"/>
              </a:rPr>
              <a:t>Understand requirements and timelines</a:t>
            </a:r>
          </a:p>
          <a:p>
            <a:pPr marL="342900" indent="-342900">
              <a:buFont typeface="Arial" panose="020B0604020202020204" pitchFamily="34" charset="0"/>
              <a:buChar char="•"/>
            </a:pPr>
            <a:r>
              <a:rPr lang="en-US" sz="2400" dirty="0">
                <a:latin typeface="+mn-lt"/>
              </a:rPr>
              <a:t>Coordinate local data collection</a:t>
            </a:r>
          </a:p>
          <a:p>
            <a:pPr marL="342900" indent="-342900">
              <a:buFont typeface="Arial" panose="020B0604020202020204" pitchFamily="34" charset="0"/>
              <a:buChar char="•"/>
            </a:pPr>
            <a:r>
              <a:rPr lang="en-US" sz="2400" dirty="0">
                <a:latin typeface="+mn-lt"/>
              </a:rPr>
              <a:t>Verify all required data is reported</a:t>
            </a:r>
          </a:p>
          <a:p>
            <a:pPr marL="342900" indent="-342900">
              <a:buFont typeface="Arial" panose="020B0604020202020204" pitchFamily="34" charset="0"/>
              <a:buChar char="•"/>
            </a:pPr>
            <a:r>
              <a:rPr lang="en-US" sz="2400" dirty="0">
                <a:latin typeface="+mn-lt"/>
              </a:rPr>
              <a:t>Recommend local practices to improve data quality</a:t>
            </a:r>
          </a:p>
          <a:p>
            <a:pPr marL="342900" indent="-342900">
              <a:buFont typeface="Arial" panose="020B0604020202020204" pitchFamily="34" charset="0"/>
              <a:buChar char="•"/>
            </a:pPr>
            <a:r>
              <a:rPr lang="en-US" sz="2400" dirty="0">
                <a:latin typeface="+mn-lt"/>
              </a:rPr>
              <a:t>Keep staff apprised of changes</a:t>
            </a:r>
          </a:p>
          <a:p>
            <a:pPr marL="342900" indent="-342900">
              <a:buFont typeface="Arial" panose="020B0604020202020204" pitchFamily="34" charset="0"/>
              <a:buChar char="•"/>
            </a:pPr>
            <a:r>
              <a:rPr lang="en-US" sz="2400" dirty="0">
                <a:latin typeface="+mn-lt"/>
              </a:rPr>
              <a:t>Audit data periodically</a:t>
            </a:r>
          </a:p>
        </p:txBody>
      </p:sp>
    </p:spTree>
    <p:extLst>
      <p:ext uri="{BB962C8B-B14F-4D97-AF65-F5344CB8AC3E}">
        <p14:creationId xmlns:p14="http://schemas.microsoft.com/office/powerpoint/2010/main" val="20619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1000"/>
                                        <p:tgtEl>
                                          <p:spTgt spid="5">
                                            <p:txEl>
                                              <p:pRg st="3" end="3"/>
                                            </p:txEl>
                                          </p:spTgt>
                                        </p:tgtEl>
                                      </p:cBhvr>
                                    </p:animEffect>
                                    <p:anim calcmode="lin" valueType="num">
                                      <p:cBhvr>
                                        <p:cTn id="3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44D7-5E6A-4591-BBC0-1A55C38B11FC}"/>
              </a:ext>
            </a:extLst>
          </p:cNvPr>
          <p:cNvSpPr>
            <a:spLocks noGrp="1"/>
          </p:cNvSpPr>
          <p:nvPr>
            <p:ph type="title"/>
          </p:nvPr>
        </p:nvSpPr>
        <p:spPr>
          <a:xfrm>
            <a:off x="431927" y="168864"/>
            <a:ext cx="8661400" cy="533400"/>
          </a:xfrm>
        </p:spPr>
        <p:txBody>
          <a:bodyPr anchor="ctr"/>
          <a:lstStyle/>
          <a:p>
            <a:r>
              <a:rPr lang="en-US" altLang="en-US" dirty="0"/>
              <a:t>Key Roles in Reporting</a:t>
            </a:r>
            <a:endParaRPr lang="en-US" dirty="0"/>
          </a:p>
        </p:txBody>
      </p:sp>
      <p:sp>
        <p:nvSpPr>
          <p:cNvPr id="4" name="Footer Placeholder 3">
            <a:extLst>
              <a:ext uri="{FF2B5EF4-FFF2-40B4-BE49-F238E27FC236}">
                <a16:creationId xmlns:a16="http://schemas.microsoft.com/office/drawing/2014/main" id="{3521B590-8C1A-4ADD-8EBA-BECA74A3997F}"/>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5" name="Slide Number Placeholder 4">
            <a:extLst>
              <a:ext uri="{FF2B5EF4-FFF2-40B4-BE49-F238E27FC236}">
                <a16:creationId xmlns:a16="http://schemas.microsoft.com/office/drawing/2014/main" id="{4D41590D-3F17-4A16-8C8F-2D10F31308DC}"/>
              </a:ext>
            </a:extLst>
          </p:cNvPr>
          <p:cNvSpPr>
            <a:spLocks noGrp="1"/>
          </p:cNvSpPr>
          <p:nvPr>
            <p:ph type="sldNum" sz="quarter" idx="11"/>
          </p:nvPr>
        </p:nvSpPr>
        <p:spPr/>
        <p:txBody>
          <a:bodyPr/>
          <a:lstStyle/>
          <a:p>
            <a:pPr>
              <a:defRPr/>
            </a:pPr>
            <a:fld id="{D3D46EFB-0A64-4653-9A20-9EFEB001D985}" type="slidenum">
              <a:rPr lang="en-US" smtClean="0"/>
              <a:pPr>
                <a:defRPr/>
              </a:pPr>
              <a:t>31</a:t>
            </a:fld>
            <a:endParaRPr lang="en-US"/>
          </a:p>
        </p:txBody>
      </p:sp>
      <p:sp>
        <p:nvSpPr>
          <p:cNvPr id="10" name="TextBox 9">
            <a:extLst>
              <a:ext uri="{FF2B5EF4-FFF2-40B4-BE49-F238E27FC236}">
                <a16:creationId xmlns:a16="http://schemas.microsoft.com/office/drawing/2014/main" id="{74625232-CDDB-4261-BB4B-9A3414378369}"/>
              </a:ext>
            </a:extLst>
          </p:cNvPr>
          <p:cNvSpPr txBox="1"/>
          <p:nvPr/>
        </p:nvSpPr>
        <p:spPr>
          <a:xfrm>
            <a:off x="5486400" y="874247"/>
            <a:ext cx="3207929" cy="58477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eaLnBrk="1" hangingPunct="1">
              <a:defRPr/>
            </a:pPr>
            <a:r>
              <a:rPr lang="en-US" b="1" dirty="0">
                <a:solidFill>
                  <a:srgbClr val="555FAD"/>
                </a:solidFill>
              </a:rPr>
              <a:t>Data Stewards</a:t>
            </a:r>
          </a:p>
        </p:txBody>
      </p:sp>
      <p:sp>
        <p:nvSpPr>
          <p:cNvPr id="3" name="Rectangle 2">
            <a:extLst>
              <a:ext uri="{FF2B5EF4-FFF2-40B4-BE49-F238E27FC236}">
                <a16:creationId xmlns:a16="http://schemas.microsoft.com/office/drawing/2014/main" id="{33B645ED-F9C4-4629-BB24-9F449BCAD236}"/>
              </a:ext>
            </a:extLst>
          </p:cNvPr>
          <p:cNvSpPr/>
          <p:nvPr/>
        </p:nvSpPr>
        <p:spPr>
          <a:xfrm>
            <a:off x="5486400" y="1802989"/>
            <a:ext cx="6285600" cy="3416320"/>
          </a:xfrm>
          <a:prstGeom prst="rect">
            <a:avLst/>
          </a:prstGeom>
        </p:spPr>
        <p:txBody>
          <a:bodyPr wrap="square">
            <a:spAutoFit/>
          </a:bodyPr>
          <a:lstStyle/>
          <a:p>
            <a:pPr marL="342900" indent="-342900">
              <a:buFont typeface="Arial" panose="020B0604020202020204" pitchFamily="34" charset="0"/>
              <a:buChar char="•"/>
            </a:pPr>
            <a:r>
              <a:rPr lang="en-US" sz="2400" dirty="0">
                <a:latin typeface="+mn-lt"/>
              </a:rPr>
              <a:t>Key member of data management team</a:t>
            </a:r>
          </a:p>
          <a:p>
            <a:pPr marL="342900" indent="-342900">
              <a:buFont typeface="Arial" panose="020B0604020202020204" pitchFamily="34" charset="0"/>
              <a:buChar char="•"/>
            </a:pPr>
            <a:r>
              <a:rPr lang="en-US" sz="2400" dirty="0">
                <a:latin typeface="+mn-lt"/>
              </a:rPr>
              <a:t>Specific data expertise</a:t>
            </a:r>
          </a:p>
          <a:p>
            <a:pPr marL="342900" indent="-342900">
              <a:buFont typeface="Arial" panose="020B0604020202020204" pitchFamily="34" charset="0"/>
              <a:buChar char="•"/>
            </a:pPr>
            <a:r>
              <a:rPr lang="en-US" sz="2400" dirty="0">
                <a:latin typeface="+mn-lt"/>
              </a:rPr>
              <a:t>	Responsible for managing specific data elements and ensuring data integrity and quality </a:t>
            </a:r>
          </a:p>
          <a:p>
            <a:pPr marL="342900" indent="-342900">
              <a:buFont typeface="Arial" panose="020B0604020202020204" pitchFamily="34" charset="0"/>
              <a:buChar char="•"/>
            </a:pPr>
            <a:r>
              <a:rPr lang="en-US" sz="2400" dirty="0">
                <a:latin typeface="+mn-lt"/>
              </a:rPr>
              <a:t>Coordinates data maintenance, review and verification</a:t>
            </a:r>
          </a:p>
          <a:p>
            <a:pPr marL="342900" indent="-342900">
              <a:buFont typeface="Arial" panose="020B0604020202020204" pitchFamily="34" charset="0"/>
              <a:buChar char="•"/>
            </a:pPr>
            <a:r>
              <a:rPr lang="en-US" sz="2400" dirty="0">
                <a:latin typeface="+mn-lt"/>
              </a:rPr>
              <a:t>	Set policy for how data are maintained, access and use</a:t>
            </a:r>
          </a:p>
        </p:txBody>
      </p:sp>
      <p:pic>
        <p:nvPicPr>
          <p:cNvPr id="3074" name="Picture 2" descr="https://image.freepik.com/free-photo/coworkers-looking-computer-talking-about-work-office_23-2147923420.jpg">
            <a:extLst>
              <a:ext uri="{FF2B5EF4-FFF2-40B4-BE49-F238E27FC236}">
                <a16:creationId xmlns:a16="http://schemas.microsoft.com/office/drawing/2014/main" id="{CB6C4474-16AC-4006-B534-467D8C275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4442632" cy="282454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67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14300"/>
            <a:ext cx="8432800" cy="533400"/>
          </a:xfrm>
        </p:spPr>
        <p:txBody>
          <a:bodyPr anchor="ctr"/>
          <a:lstStyle/>
          <a:p>
            <a:r>
              <a:rPr lang="en-US" sz="2600" dirty="0"/>
              <a:t>Key Roles – Data Maintenance and Verification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98729776"/>
              </p:ext>
            </p:extLst>
          </p:nvPr>
        </p:nvGraphicFramePr>
        <p:xfrm>
          <a:off x="2286000" y="822960"/>
          <a:ext cx="8534411" cy="5212080"/>
        </p:xfrm>
        <a:graphic>
          <a:graphicData uri="http://schemas.openxmlformats.org/drawingml/2006/table">
            <a:tbl>
              <a:tblPr firstRow="1" bandRow="1">
                <a:tableStyleId>{B301B821-A1FF-4177-AEE7-76D212191A09}</a:tableStyleId>
              </a:tblPr>
              <a:tblGrid>
                <a:gridCol w="301256">
                  <a:extLst>
                    <a:ext uri="{9D8B030D-6E8A-4147-A177-3AD203B41FA5}">
                      <a16:colId xmlns:a16="http://schemas.microsoft.com/office/drawing/2014/main" val="2035495193"/>
                    </a:ext>
                  </a:extLst>
                </a:gridCol>
                <a:gridCol w="2604977">
                  <a:extLst>
                    <a:ext uri="{9D8B030D-6E8A-4147-A177-3AD203B41FA5}">
                      <a16:colId xmlns:a16="http://schemas.microsoft.com/office/drawing/2014/main" val="3008166296"/>
                    </a:ext>
                  </a:extLst>
                </a:gridCol>
                <a:gridCol w="1690576">
                  <a:extLst>
                    <a:ext uri="{9D8B030D-6E8A-4147-A177-3AD203B41FA5}">
                      <a16:colId xmlns:a16="http://schemas.microsoft.com/office/drawing/2014/main" val="4105023471"/>
                    </a:ext>
                  </a:extLst>
                </a:gridCol>
                <a:gridCol w="2147777">
                  <a:extLst>
                    <a:ext uri="{9D8B030D-6E8A-4147-A177-3AD203B41FA5}">
                      <a16:colId xmlns:a16="http://schemas.microsoft.com/office/drawing/2014/main" val="1266409066"/>
                    </a:ext>
                  </a:extLst>
                </a:gridCol>
                <a:gridCol w="1789825">
                  <a:extLst>
                    <a:ext uri="{9D8B030D-6E8A-4147-A177-3AD203B41FA5}">
                      <a16:colId xmlns:a16="http://schemas.microsoft.com/office/drawing/2014/main" val="3838263436"/>
                    </a:ext>
                  </a:extLst>
                </a:gridCol>
              </a:tblGrid>
              <a:tr h="264695">
                <a:tc>
                  <a:txBody>
                    <a:bodyPr/>
                    <a:lstStyle/>
                    <a:p>
                      <a:pPr algn="ctr"/>
                      <a:r>
                        <a:rPr lang="en-US" sz="1200" dirty="0"/>
                        <a:t>√</a:t>
                      </a:r>
                      <a:endParaRPr lang="en-US" sz="1200" b="1" dirty="0"/>
                    </a:p>
                  </a:txBody>
                  <a:tcPr marL="45720" marR="45720"/>
                </a:tc>
                <a:tc>
                  <a:txBody>
                    <a:bodyPr/>
                    <a:lstStyle/>
                    <a:p>
                      <a:r>
                        <a:rPr lang="en-US" sz="1200" dirty="0"/>
                        <a:t>Data Stewards</a:t>
                      </a:r>
                    </a:p>
                  </a:txBody>
                  <a:tcPr marL="45720" marR="45720"/>
                </a:tc>
                <a:tc>
                  <a:txBody>
                    <a:bodyPr/>
                    <a:lstStyle/>
                    <a:p>
                      <a:r>
                        <a:rPr lang="en-US" sz="1200" dirty="0"/>
                        <a:t>Report Verification</a:t>
                      </a:r>
                    </a:p>
                  </a:txBody>
                  <a:tcPr marL="45720" marR="45720"/>
                </a:tc>
                <a:tc>
                  <a:txBody>
                    <a:bodyPr/>
                    <a:lstStyle/>
                    <a:p>
                      <a:r>
                        <a:rPr lang="en-US" sz="1200" dirty="0"/>
                        <a:t>Name</a:t>
                      </a:r>
                    </a:p>
                  </a:txBody>
                  <a:tcPr marL="45720" marR="45720"/>
                </a:tc>
                <a:tc>
                  <a:txBody>
                    <a:bodyPr/>
                    <a:lstStyle/>
                    <a:p>
                      <a:r>
                        <a:rPr lang="en-US" sz="1200" dirty="0"/>
                        <a:t>Contact information</a:t>
                      </a:r>
                    </a:p>
                  </a:txBody>
                  <a:tcPr marL="45720" marR="45720"/>
                </a:tc>
                <a:extLst>
                  <a:ext uri="{0D108BD9-81ED-4DB2-BD59-A6C34878D82A}">
                    <a16:rowId xmlns:a16="http://schemas.microsoft.com/office/drawing/2014/main" val="561833817"/>
                  </a:ext>
                </a:extLst>
              </a:tr>
              <a:tr h="264695">
                <a:tc>
                  <a:txBody>
                    <a:bodyPr/>
                    <a:lstStyle/>
                    <a:p>
                      <a:endParaRPr lang="en-US" sz="1200" dirty="0"/>
                    </a:p>
                  </a:txBody>
                  <a:tcPr marL="45720" marR="45720"/>
                </a:tc>
                <a:tc>
                  <a:txBody>
                    <a:bodyPr/>
                    <a:lstStyle/>
                    <a:p>
                      <a:pPr algn="l" fontAlgn="b"/>
                      <a:r>
                        <a:rPr lang="en-US" sz="1200" u="none" strike="noStrike" dirty="0">
                          <a:effectLst/>
                        </a:rPr>
                        <a:t>LEA Administrator</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User Accounts, Roles</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3522421220"/>
                  </a:ext>
                </a:extLst>
              </a:tr>
              <a:tr h="264695">
                <a:tc>
                  <a:txBody>
                    <a:bodyPr/>
                    <a:lstStyle/>
                    <a:p>
                      <a:endParaRPr lang="en-US" sz="1200" dirty="0"/>
                    </a:p>
                  </a:txBody>
                  <a:tcPr marL="45720" marR="45720"/>
                </a:tc>
                <a:tc>
                  <a:txBody>
                    <a:bodyPr/>
                    <a:lstStyle/>
                    <a:p>
                      <a:pPr algn="l" fontAlgn="b"/>
                      <a:r>
                        <a:rPr lang="en-US" sz="1200" u="none" strike="noStrike" dirty="0">
                          <a:effectLst/>
                        </a:rPr>
                        <a:t>Chief Business/Finance Official</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Fall 1</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3155365221"/>
                  </a:ext>
                </a:extLst>
              </a:tr>
              <a:tr h="264695">
                <a:tc>
                  <a:txBody>
                    <a:bodyPr/>
                    <a:lstStyle/>
                    <a:p>
                      <a:endParaRPr lang="en-US" sz="1200" dirty="0"/>
                    </a:p>
                  </a:txBody>
                  <a:tcPr marL="45720" marR="45720"/>
                </a:tc>
                <a:tc>
                  <a:txBody>
                    <a:bodyPr/>
                    <a:lstStyle/>
                    <a:p>
                      <a:pPr algn="l" fontAlgn="b"/>
                      <a:r>
                        <a:rPr lang="en-US" sz="1200" u="none" strike="noStrike" dirty="0">
                          <a:effectLst/>
                        </a:rPr>
                        <a:t>Site Administrators</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All</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extLst>
                  <a:ext uri="{0D108BD9-81ED-4DB2-BD59-A6C34878D82A}">
                    <a16:rowId xmlns:a16="http://schemas.microsoft.com/office/drawing/2014/main" val="3963983809"/>
                  </a:ext>
                </a:extLst>
              </a:tr>
              <a:tr h="264695">
                <a:tc>
                  <a:txBody>
                    <a:bodyPr/>
                    <a:lstStyle/>
                    <a:p>
                      <a:endParaRPr lang="en-US" sz="1200" dirty="0"/>
                    </a:p>
                  </a:txBody>
                  <a:tcPr marL="45720" marR="45720"/>
                </a:tc>
                <a:tc>
                  <a:txBody>
                    <a:bodyPr/>
                    <a:lstStyle/>
                    <a:p>
                      <a:pPr algn="l" fontAlgn="b"/>
                      <a:r>
                        <a:rPr lang="en-US" sz="1200" u="none" strike="noStrike" dirty="0">
                          <a:effectLst/>
                        </a:rPr>
                        <a:t>Site Registrars/Counselors</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dirty="0">
                          <a:effectLst/>
                        </a:rPr>
                        <a:t>Fall 1, Fall 2, Cohort</a:t>
                      </a:r>
                      <a:endParaRPr lang="en-US" sz="1200" b="0" i="0" u="none" strike="noStrike" dirty="0">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1187183124"/>
                  </a:ext>
                </a:extLst>
              </a:tr>
              <a:tr h="264695">
                <a:tc>
                  <a:txBody>
                    <a:bodyPr/>
                    <a:lstStyle/>
                    <a:p>
                      <a:endParaRPr lang="en-US" sz="1200" dirty="0"/>
                    </a:p>
                  </a:txBody>
                  <a:tcPr marL="45720" marR="45720"/>
                </a:tc>
                <a:tc>
                  <a:txBody>
                    <a:bodyPr/>
                    <a:lstStyle/>
                    <a:p>
                      <a:pPr algn="l" fontAlgn="b"/>
                      <a:r>
                        <a:rPr lang="en-US" sz="1200" u="none" strike="noStrike" dirty="0">
                          <a:effectLst/>
                        </a:rPr>
                        <a:t>Food/Nutrition Services</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Fall 1</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908336718"/>
                  </a:ext>
                </a:extLst>
              </a:tr>
              <a:tr h="264695">
                <a:tc>
                  <a:txBody>
                    <a:bodyPr/>
                    <a:lstStyle/>
                    <a:p>
                      <a:endParaRPr lang="en-US" sz="1200" dirty="0"/>
                    </a:p>
                  </a:txBody>
                  <a:tcPr marL="45720" marR="45720"/>
                </a:tc>
                <a:tc>
                  <a:txBody>
                    <a:bodyPr/>
                    <a:lstStyle/>
                    <a:p>
                      <a:pPr algn="l" fontAlgn="b"/>
                      <a:r>
                        <a:rPr lang="en-US" sz="1200" u="none" strike="noStrike" dirty="0">
                          <a:effectLst/>
                        </a:rPr>
                        <a:t>English Language Services</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dirty="0">
                          <a:effectLst/>
                        </a:rPr>
                        <a:t>Fall 1, Fall 2, All</a:t>
                      </a:r>
                      <a:endParaRPr lang="en-US" sz="1200" b="0" i="0" u="none" strike="noStrike" dirty="0">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1125882583"/>
                  </a:ext>
                </a:extLst>
              </a:tr>
              <a:tr h="264695">
                <a:tc>
                  <a:txBody>
                    <a:bodyPr/>
                    <a:lstStyle/>
                    <a:p>
                      <a:endParaRPr lang="en-US" sz="1200" dirty="0"/>
                    </a:p>
                  </a:txBody>
                  <a:tcPr marL="45720" marR="45720"/>
                </a:tc>
                <a:tc>
                  <a:txBody>
                    <a:bodyPr/>
                    <a:lstStyle/>
                    <a:p>
                      <a:pPr algn="l" fontAlgn="b"/>
                      <a:r>
                        <a:rPr lang="en-US" sz="1200" u="none" strike="noStrike" dirty="0">
                          <a:effectLst/>
                        </a:rPr>
                        <a:t>Migrant Ed</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Fall 1</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739026938"/>
                  </a:ext>
                </a:extLst>
              </a:tr>
              <a:tr h="264695">
                <a:tc>
                  <a:txBody>
                    <a:bodyPr/>
                    <a:lstStyle/>
                    <a:p>
                      <a:endParaRPr lang="en-US" sz="1200" dirty="0"/>
                    </a:p>
                  </a:txBody>
                  <a:tcPr marL="45720" marR="45720"/>
                </a:tc>
                <a:tc>
                  <a:txBody>
                    <a:bodyPr/>
                    <a:lstStyle/>
                    <a:p>
                      <a:pPr algn="l" fontAlgn="b"/>
                      <a:r>
                        <a:rPr lang="en-US" sz="1200" u="none" strike="noStrike">
                          <a:effectLst/>
                        </a:rPr>
                        <a:t>Homeless</a:t>
                      </a:r>
                      <a:endParaRPr lang="en-US" sz="1200" b="0" i="0" u="none" strike="noStrike">
                        <a:solidFill>
                          <a:srgbClr val="002060"/>
                        </a:solidFill>
                        <a:effectLst/>
                        <a:latin typeface="+mn-lt"/>
                      </a:endParaRPr>
                    </a:p>
                  </a:txBody>
                  <a:tcPr marL="45720" marR="45720" anchor="b"/>
                </a:tc>
                <a:tc>
                  <a:txBody>
                    <a:bodyPr/>
                    <a:lstStyle/>
                    <a:p>
                      <a:pPr algn="l" fontAlgn="b"/>
                      <a:r>
                        <a:rPr lang="en-US" sz="1200" u="none" strike="noStrike" dirty="0">
                          <a:effectLst/>
                        </a:rPr>
                        <a:t>Fall 1, EOY 2</a:t>
                      </a:r>
                      <a:endParaRPr lang="en-US" sz="1200" b="0" i="0" u="none" strike="noStrike" dirty="0">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tc>
                  <a:txBody>
                    <a:bodyPr/>
                    <a:lstStyle/>
                    <a:p>
                      <a:pPr algn="l" fontAlgn="b"/>
                      <a:endParaRPr lang="en-US" sz="1100" b="0" i="0" u="none" strike="noStrike">
                        <a:solidFill>
                          <a:srgbClr val="002060"/>
                        </a:solidFill>
                        <a:effectLst/>
                        <a:latin typeface="+mn-lt"/>
                      </a:endParaRPr>
                    </a:p>
                  </a:txBody>
                  <a:tcPr marL="45720" marR="45720" anchor="b"/>
                </a:tc>
                <a:extLst>
                  <a:ext uri="{0D108BD9-81ED-4DB2-BD59-A6C34878D82A}">
                    <a16:rowId xmlns:a16="http://schemas.microsoft.com/office/drawing/2014/main" val="3845859088"/>
                  </a:ext>
                </a:extLst>
              </a:tr>
              <a:tr h="264695">
                <a:tc>
                  <a:txBody>
                    <a:bodyPr/>
                    <a:lstStyle/>
                    <a:p>
                      <a:endParaRPr lang="en-US" sz="1200" dirty="0"/>
                    </a:p>
                  </a:txBody>
                  <a:tcPr marL="45720" marR="45720"/>
                </a:tc>
                <a:tc>
                  <a:txBody>
                    <a:bodyPr/>
                    <a:lstStyle/>
                    <a:p>
                      <a:pPr algn="l" fontAlgn="b"/>
                      <a:r>
                        <a:rPr lang="en-US" sz="1200" u="none" strike="noStrike" dirty="0">
                          <a:effectLst/>
                        </a:rPr>
                        <a:t>Foster Youth</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Fall 1</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1186036732"/>
                  </a:ext>
                </a:extLst>
              </a:tr>
              <a:tr h="264695">
                <a:tc>
                  <a:txBody>
                    <a:bodyPr/>
                    <a:lstStyle/>
                    <a:p>
                      <a:endParaRPr lang="en-US" sz="1200" dirty="0"/>
                    </a:p>
                  </a:txBody>
                  <a:tcPr marL="45720" marR="45720"/>
                </a:tc>
                <a:tc>
                  <a:txBody>
                    <a:bodyPr/>
                    <a:lstStyle/>
                    <a:p>
                      <a:pPr algn="l" fontAlgn="b"/>
                      <a:r>
                        <a:rPr lang="en-US" sz="1200" u="none" strike="noStrike">
                          <a:effectLst/>
                        </a:rPr>
                        <a:t>Human Resources</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a:effectLst/>
                        </a:rPr>
                        <a:t>Fall 2</a:t>
                      </a:r>
                      <a:endParaRPr lang="en-US" sz="1200" b="0" i="0" u="none" strike="noStrike">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3094202000"/>
                  </a:ext>
                </a:extLst>
              </a:tr>
              <a:tr h="264695">
                <a:tc>
                  <a:txBody>
                    <a:bodyPr/>
                    <a:lstStyle/>
                    <a:p>
                      <a:endParaRPr lang="en-US" sz="1200" dirty="0"/>
                    </a:p>
                  </a:txBody>
                  <a:tcPr marL="45720" marR="45720"/>
                </a:tc>
                <a:tc>
                  <a:txBody>
                    <a:bodyPr/>
                    <a:lstStyle/>
                    <a:p>
                      <a:pPr algn="l" fontAlgn="b"/>
                      <a:r>
                        <a:rPr lang="en-US" sz="1200" u="none" strike="noStrike" dirty="0">
                          <a:effectLst/>
                        </a:rPr>
                        <a:t>Students with Disabilities (Spec Ed)</a:t>
                      </a:r>
                      <a:endParaRPr lang="en-US" sz="1200" b="0" i="0" u="none" strike="noStrike" dirty="0">
                        <a:solidFill>
                          <a:srgbClr val="002060"/>
                        </a:solidFill>
                        <a:effectLst/>
                        <a:latin typeface="+mn-lt"/>
                      </a:endParaRPr>
                    </a:p>
                  </a:txBody>
                  <a:tcPr marL="45720" marR="45720" anchor="b"/>
                </a:tc>
                <a:tc>
                  <a:txBody>
                    <a:bodyPr/>
                    <a:lstStyle/>
                    <a:p>
                      <a:pPr algn="l" fontAlgn="b"/>
                      <a:r>
                        <a:rPr lang="en-US" sz="1200" u="none" strike="noStrike" dirty="0">
                          <a:effectLst/>
                        </a:rPr>
                        <a:t>EOY 3</a:t>
                      </a:r>
                      <a:endParaRPr lang="en-US" sz="12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240127960"/>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Gifted and Talented</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a:effectLst/>
                        </a:rPr>
                        <a:t>Fall 1</a:t>
                      </a:r>
                      <a:endParaRPr lang="en-US" sz="1200" b="0" i="0" u="none" strike="noStrike" kern="1200">
                        <a:solidFill>
                          <a:srgbClr val="002060"/>
                        </a:solidFill>
                        <a:effectLst/>
                        <a:latin typeface="+mn-lt"/>
                        <a:ea typeface="+mn-ea"/>
                        <a:cs typeface="+mn-cs"/>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681133274"/>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Curriculum</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Fall 2, EOY 1</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tc>
                  <a:txBody>
                    <a:bodyPr/>
                    <a:lstStyle/>
                    <a:p>
                      <a:pPr algn="l" fontAlgn="b"/>
                      <a:endParaRPr lang="en-US" sz="1100" b="0" i="0" u="none" strike="noStrike" dirty="0">
                        <a:solidFill>
                          <a:srgbClr val="002060"/>
                        </a:solidFill>
                        <a:effectLst/>
                        <a:latin typeface="+mn-lt"/>
                      </a:endParaRPr>
                    </a:p>
                  </a:txBody>
                  <a:tcPr marL="45720" marR="45720" anchor="b"/>
                </a:tc>
                <a:extLst>
                  <a:ext uri="{0D108BD9-81ED-4DB2-BD59-A6C34878D82A}">
                    <a16:rowId xmlns:a16="http://schemas.microsoft.com/office/drawing/2014/main" val="788481093"/>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Career Tech Ed</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EOY 1</a:t>
                      </a:r>
                      <a:endParaRPr lang="en-US" sz="1200" b="0" i="0" u="none" strike="noStrike" kern="1200" dirty="0">
                        <a:solidFill>
                          <a:srgbClr val="002060"/>
                        </a:solidFill>
                        <a:effectLst/>
                        <a:latin typeface="+mn-lt"/>
                        <a:ea typeface="+mn-ea"/>
                        <a:cs typeface="+mn-cs"/>
                      </a:endParaRPr>
                    </a:p>
                  </a:txBody>
                  <a:tcPr marL="45720" marR="45720" anchor="b"/>
                </a:tc>
                <a:tc>
                  <a:txBody>
                    <a:bodyPr/>
                    <a:lstStyle/>
                    <a:p>
                      <a:endParaRPr lang="en-US" sz="1100" dirty="0">
                        <a:solidFill>
                          <a:srgbClr val="002060"/>
                        </a:solidFill>
                        <a:latin typeface="+mn-lt"/>
                      </a:endParaRPr>
                    </a:p>
                  </a:txBody>
                  <a:tcPr marL="45720" marR="45720"/>
                </a:tc>
                <a:tc>
                  <a:txBody>
                    <a:bodyPr/>
                    <a:lstStyle/>
                    <a:p>
                      <a:endParaRPr lang="en-US" sz="1100" dirty="0">
                        <a:solidFill>
                          <a:srgbClr val="002060"/>
                        </a:solidFill>
                        <a:latin typeface="+mn-lt"/>
                      </a:endParaRPr>
                    </a:p>
                  </a:txBody>
                  <a:tcPr marL="45720" marR="45720"/>
                </a:tc>
                <a:extLst>
                  <a:ext uri="{0D108BD9-81ED-4DB2-BD59-A6C34878D82A}">
                    <a16:rowId xmlns:a16="http://schemas.microsoft.com/office/drawing/2014/main" val="4005678518"/>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Title 1</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EOY 2</a:t>
                      </a:r>
                      <a:endParaRPr lang="en-US" sz="1200" b="0" i="0" u="none" strike="noStrike" kern="1200" dirty="0">
                        <a:solidFill>
                          <a:srgbClr val="002060"/>
                        </a:solidFill>
                        <a:effectLst/>
                        <a:latin typeface="+mn-lt"/>
                        <a:ea typeface="+mn-ea"/>
                        <a:cs typeface="+mn-cs"/>
                      </a:endParaRPr>
                    </a:p>
                  </a:txBody>
                  <a:tcPr marL="45720" marR="45720" anchor="b"/>
                </a:tc>
                <a:tc>
                  <a:txBody>
                    <a:bodyPr/>
                    <a:lstStyle/>
                    <a:p>
                      <a:endParaRPr lang="en-US" sz="1100" dirty="0">
                        <a:solidFill>
                          <a:srgbClr val="002060"/>
                        </a:solidFill>
                        <a:latin typeface="+mn-lt"/>
                      </a:endParaRPr>
                    </a:p>
                  </a:txBody>
                  <a:tcPr marL="45720" marR="45720"/>
                </a:tc>
                <a:tc>
                  <a:txBody>
                    <a:bodyPr/>
                    <a:lstStyle/>
                    <a:p>
                      <a:endParaRPr lang="en-US" sz="1100" dirty="0">
                        <a:solidFill>
                          <a:srgbClr val="002060"/>
                        </a:solidFill>
                        <a:latin typeface="+mn-lt"/>
                      </a:endParaRPr>
                    </a:p>
                  </a:txBody>
                  <a:tcPr marL="45720" marR="45720"/>
                </a:tc>
                <a:extLst>
                  <a:ext uri="{0D108BD9-81ED-4DB2-BD59-A6C34878D82A}">
                    <a16:rowId xmlns:a16="http://schemas.microsoft.com/office/drawing/2014/main" val="2910369570"/>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Attendance</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EOY 3</a:t>
                      </a:r>
                      <a:endParaRPr lang="en-US" sz="1200" b="0" i="0" u="none" strike="noStrike" kern="1200" dirty="0">
                        <a:solidFill>
                          <a:srgbClr val="002060"/>
                        </a:solidFill>
                        <a:effectLst/>
                        <a:latin typeface="+mn-lt"/>
                        <a:ea typeface="+mn-ea"/>
                        <a:cs typeface="+mn-cs"/>
                      </a:endParaRPr>
                    </a:p>
                  </a:txBody>
                  <a:tcPr marL="45720" marR="45720" anchor="b"/>
                </a:tc>
                <a:tc>
                  <a:txBody>
                    <a:bodyPr/>
                    <a:lstStyle/>
                    <a:p>
                      <a:endParaRPr lang="en-US" sz="1100" dirty="0">
                        <a:solidFill>
                          <a:srgbClr val="002060"/>
                        </a:solidFill>
                        <a:latin typeface="+mn-lt"/>
                      </a:endParaRPr>
                    </a:p>
                  </a:txBody>
                  <a:tcPr marL="45720" marR="45720"/>
                </a:tc>
                <a:tc>
                  <a:txBody>
                    <a:bodyPr/>
                    <a:lstStyle/>
                    <a:p>
                      <a:endParaRPr lang="en-US" sz="1100" dirty="0">
                        <a:solidFill>
                          <a:srgbClr val="002060"/>
                        </a:solidFill>
                        <a:latin typeface="+mn-lt"/>
                      </a:endParaRPr>
                    </a:p>
                  </a:txBody>
                  <a:tcPr marL="45720" marR="45720"/>
                </a:tc>
                <a:extLst>
                  <a:ext uri="{0D108BD9-81ED-4DB2-BD59-A6C34878D82A}">
                    <a16:rowId xmlns:a16="http://schemas.microsoft.com/office/drawing/2014/main" val="169646875"/>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Assessments</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Assessments</a:t>
                      </a:r>
                      <a:endParaRPr lang="en-US" sz="1200" b="0" i="0" u="none" strike="noStrike" kern="1200" dirty="0">
                        <a:solidFill>
                          <a:srgbClr val="002060"/>
                        </a:solidFill>
                        <a:effectLst/>
                        <a:latin typeface="+mn-lt"/>
                        <a:ea typeface="+mn-ea"/>
                        <a:cs typeface="+mn-cs"/>
                      </a:endParaRPr>
                    </a:p>
                  </a:txBody>
                  <a:tcPr marL="45720" marR="45720" anchor="b"/>
                </a:tc>
                <a:tc>
                  <a:txBody>
                    <a:bodyPr/>
                    <a:lstStyle/>
                    <a:p>
                      <a:endParaRPr lang="en-US" sz="1100" dirty="0">
                        <a:solidFill>
                          <a:srgbClr val="002060"/>
                        </a:solidFill>
                        <a:latin typeface="+mn-lt"/>
                      </a:endParaRPr>
                    </a:p>
                  </a:txBody>
                  <a:tcPr marL="45720" marR="45720"/>
                </a:tc>
                <a:tc>
                  <a:txBody>
                    <a:bodyPr/>
                    <a:lstStyle/>
                    <a:p>
                      <a:endParaRPr lang="en-US" sz="1100" dirty="0">
                        <a:solidFill>
                          <a:srgbClr val="002060"/>
                        </a:solidFill>
                        <a:latin typeface="+mn-lt"/>
                      </a:endParaRPr>
                    </a:p>
                  </a:txBody>
                  <a:tcPr marL="45720" marR="45720"/>
                </a:tc>
                <a:extLst>
                  <a:ext uri="{0D108BD9-81ED-4DB2-BD59-A6C34878D82A}">
                    <a16:rowId xmlns:a16="http://schemas.microsoft.com/office/drawing/2014/main" val="2516159752"/>
                  </a:ext>
                </a:extLst>
              </a:tr>
              <a:tr h="264695">
                <a:tc>
                  <a:txBody>
                    <a:bodyPr/>
                    <a:lstStyle/>
                    <a:p>
                      <a:endParaRPr lang="en-US" sz="1200" dirty="0"/>
                    </a:p>
                  </a:txBody>
                  <a:tcPr marL="45720" marR="45720"/>
                </a:tc>
                <a:tc>
                  <a:txBody>
                    <a:bodyPr/>
                    <a:lstStyle/>
                    <a:p>
                      <a:pPr marL="0" algn="l" defTabSz="685800" rtl="0" eaLnBrk="1" fontAlgn="b" latinLnBrk="0" hangingPunct="1"/>
                      <a:r>
                        <a:rPr lang="en-US" sz="1200" u="none" strike="noStrike" kern="1200" dirty="0">
                          <a:effectLst/>
                        </a:rPr>
                        <a:t>LCFF Dashboard Coordinator</a:t>
                      </a:r>
                      <a:endParaRPr lang="en-US" sz="1200" b="0" i="0" u="none" strike="noStrike" kern="1200" dirty="0">
                        <a:solidFill>
                          <a:srgbClr val="002060"/>
                        </a:solidFill>
                        <a:effectLst/>
                        <a:latin typeface="+mn-lt"/>
                        <a:ea typeface="+mn-ea"/>
                        <a:cs typeface="+mn-cs"/>
                      </a:endParaRPr>
                    </a:p>
                  </a:txBody>
                  <a:tcPr marL="45720" marR="45720" anchor="b"/>
                </a:tc>
                <a:tc>
                  <a:txBody>
                    <a:bodyPr/>
                    <a:lstStyle/>
                    <a:p>
                      <a:pPr marL="0" algn="l" defTabSz="685800" rtl="0" eaLnBrk="1" fontAlgn="b" latinLnBrk="0" hangingPunct="1"/>
                      <a:r>
                        <a:rPr lang="en-US" sz="1200" u="none" strike="noStrike" kern="1200" dirty="0">
                          <a:effectLst/>
                        </a:rPr>
                        <a:t>CA School Dashboard</a:t>
                      </a:r>
                      <a:endParaRPr lang="en-US" sz="1200" b="0" i="0" u="none" strike="noStrike" kern="1200" dirty="0">
                        <a:solidFill>
                          <a:srgbClr val="002060"/>
                        </a:solidFill>
                        <a:effectLst/>
                        <a:latin typeface="+mn-lt"/>
                        <a:ea typeface="+mn-ea"/>
                        <a:cs typeface="+mn-cs"/>
                      </a:endParaRPr>
                    </a:p>
                  </a:txBody>
                  <a:tcPr marL="45720" marR="45720" anchor="b"/>
                </a:tc>
                <a:tc>
                  <a:txBody>
                    <a:bodyPr/>
                    <a:lstStyle/>
                    <a:p>
                      <a:endParaRPr lang="en-US" sz="1100" dirty="0">
                        <a:solidFill>
                          <a:srgbClr val="002060"/>
                        </a:solidFill>
                        <a:latin typeface="+mn-lt"/>
                      </a:endParaRPr>
                    </a:p>
                  </a:txBody>
                  <a:tcPr marL="45720" marR="45720"/>
                </a:tc>
                <a:tc>
                  <a:txBody>
                    <a:bodyPr/>
                    <a:lstStyle/>
                    <a:p>
                      <a:endParaRPr lang="en-US" sz="1100" dirty="0">
                        <a:solidFill>
                          <a:srgbClr val="002060"/>
                        </a:solidFill>
                        <a:latin typeface="+mn-lt"/>
                      </a:endParaRPr>
                    </a:p>
                  </a:txBody>
                  <a:tcPr marL="45720" marR="45720"/>
                </a:tc>
                <a:extLst>
                  <a:ext uri="{0D108BD9-81ED-4DB2-BD59-A6C34878D82A}">
                    <a16:rowId xmlns:a16="http://schemas.microsoft.com/office/drawing/2014/main" val="10155677"/>
                  </a:ext>
                </a:extLst>
              </a:tr>
            </a:tbl>
          </a:graphicData>
        </a:graphic>
      </p:graphicFrame>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32</a:t>
            </a:fld>
            <a:endParaRPr lang="en-US"/>
          </a:p>
        </p:txBody>
      </p:sp>
    </p:spTree>
    <p:extLst>
      <p:ext uri="{BB962C8B-B14F-4D97-AF65-F5344CB8AC3E}">
        <p14:creationId xmlns:p14="http://schemas.microsoft.com/office/powerpoint/2010/main" val="776972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E87D-A124-49DF-834C-4A08DD3389E2}"/>
              </a:ext>
            </a:extLst>
          </p:cNvPr>
          <p:cNvSpPr>
            <a:spLocks noGrp="1"/>
          </p:cNvSpPr>
          <p:nvPr>
            <p:ph type="title"/>
          </p:nvPr>
        </p:nvSpPr>
        <p:spPr/>
        <p:txBody>
          <a:bodyPr/>
          <a:lstStyle/>
          <a:p>
            <a:r>
              <a:rPr lang="en-US" dirty="0"/>
              <a:t>RACI Matrix</a:t>
            </a:r>
          </a:p>
        </p:txBody>
      </p:sp>
      <p:graphicFrame>
        <p:nvGraphicFramePr>
          <p:cNvPr id="6" name="Content Placeholder 5">
            <a:extLst>
              <a:ext uri="{FF2B5EF4-FFF2-40B4-BE49-F238E27FC236}">
                <a16:creationId xmlns:a16="http://schemas.microsoft.com/office/drawing/2014/main" id="{30F9CAE4-F057-4BA3-B6B2-2D06ED10E30A}"/>
              </a:ext>
            </a:extLst>
          </p:cNvPr>
          <p:cNvGraphicFramePr>
            <a:graphicFrameLocks noGrp="1"/>
          </p:cNvGraphicFramePr>
          <p:nvPr>
            <p:ph idx="1"/>
            <p:extLst>
              <p:ext uri="{D42A27DB-BD31-4B8C-83A1-F6EECF244321}">
                <p14:modId xmlns:p14="http://schemas.microsoft.com/office/powerpoint/2010/main" val="571408481"/>
              </p:ext>
            </p:extLst>
          </p:nvPr>
        </p:nvGraphicFramePr>
        <p:xfrm>
          <a:off x="609600" y="1295400"/>
          <a:ext cx="10974915" cy="3566160"/>
        </p:xfrm>
        <a:graphic>
          <a:graphicData uri="http://schemas.openxmlformats.org/drawingml/2006/table">
            <a:tbl>
              <a:tblPr firstRow="1" bandRow="1">
                <a:tableStyleId>{BC89EF96-8CEA-46FF-86C4-4CE0E7609802}</a:tableStyleId>
              </a:tblPr>
              <a:tblGrid>
                <a:gridCol w="1524000">
                  <a:extLst>
                    <a:ext uri="{9D8B030D-6E8A-4147-A177-3AD203B41FA5}">
                      <a16:colId xmlns:a16="http://schemas.microsoft.com/office/drawing/2014/main" val="1203553386"/>
                    </a:ext>
                  </a:extLst>
                </a:gridCol>
                <a:gridCol w="1600200">
                  <a:extLst>
                    <a:ext uri="{9D8B030D-6E8A-4147-A177-3AD203B41FA5}">
                      <a16:colId xmlns:a16="http://schemas.microsoft.com/office/drawing/2014/main" val="557670634"/>
                    </a:ext>
                  </a:extLst>
                </a:gridCol>
                <a:gridCol w="7850715">
                  <a:extLst>
                    <a:ext uri="{9D8B030D-6E8A-4147-A177-3AD203B41FA5}">
                      <a16:colId xmlns:a16="http://schemas.microsoft.com/office/drawing/2014/main" val="1654102517"/>
                    </a:ext>
                  </a:extLst>
                </a:gridCol>
              </a:tblGrid>
              <a:tr h="457200">
                <a:tc>
                  <a:txBody>
                    <a:bodyPr/>
                    <a:lstStyle/>
                    <a:p>
                      <a:pPr algn="l" fontAlgn="b"/>
                      <a:r>
                        <a:rPr lang="en-US" sz="1800" u="none" strike="noStrike" dirty="0">
                          <a:effectLst/>
                        </a:rPr>
                        <a:t>Role</a:t>
                      </a:r>
                      <a:endParaRPr lang="en-US" sz="1800" b="0" i="0" u="none" strike="noStrike" dirty="0">
                        <a:solidFill>
                          <a:srgbClr val="000000"/>
                        </a:solidFill>
                        <a:effectLst/>
                        <a:latin typeface="Arial" panose="020B0604020202020204" pitchFamily="34" charset="0"/>
                      </a:endParaRPr>
                    </a:p>
                  </a:txBody>
                  <a:tcPr anchor="b"/>
                </a:tc>
                <a:tc>
                  <a:txBody>
                    <a:bodyPr/>
                    <a:lstStyle/>
                    <a:p>
                      <a:pPr algn="l" fontAlgn="b"/>
                      <a:r>
                        <a:rPr lang="en-US" sz="1800" u="none" strike="noStrike" dirty="0">
                          <a:effectLst/>
                        </a:rPr>
                        <a:t>Role Code</a:t>
                      </a:r>
                      <a:endParaRPr lang="en-US" sz="1800" b="0" i="0" u="none" strike="noStrike" dirty="0">
                        <a:solidFill>
                          <a:srgbClr val="000000"/>
                        </a:solidFill>
                        <a:effectLst/>
                        <a:latin typeface="Arial" panose="020B0604020202020204" pitchFamily="34" charset="0"/>
                      </a:endParaRPr>
                    </a:p>
                  </a:txBody>
                  <a:tcPr anchor="b"/>
                </a:tc>
                <a:tc>
                  <a:txBody>
                    <a:bodyPr/>
                    <a:lstStyle/>
                    <a:p>
                      <a:pPr algn="l" fontAlgn="b"/>
                      <a:r>
                        <a:rPr lang="en-US" sz="1800" u="none" strike="noStrike" dirty="0">
                          <a:effectLst/>
                        </a:rPr>
                        <a:t>Definition</a:t>
                      </a:r>
                      <a:endParaRPr lang="en-US" sz="1800" b="0" i="0" u="none" strike="noStrike" dirty="0">
                        <a:solidFill>
                          <a:srgbClr val="000000"/>
                        </a:solidFill>
                        <a:effectLst/>
                        <a:latin typeface="Arial" panose="020B0604020202020204" pitchFamily="34" charset="0"/>
                      </a:endParaRPr>
                    </a:p>
                  </a:txBody>
                  <a:tcPr anchor="b"/>
                </a:tc>
                <a:extLst>
                  <a:ext uri="{0D108BD9-81ED-4DB2-BD59-A6C34878D82A}">
                    <a16:rowId xmlns:a16="http://schemas.microsoft.com/office/drawing/2014/main" val="2537467435"/>
                  </a:ext>
                </a:extLst>
              </a:tr>
              <a:tr h="370840">
                <a:tc>
                  <a:txBody>
                    <a:bodyPr/>
                    <a:lstStyle/>
                    <a:p>
                      <a:pPr algn="l" fontAlgn="b"/>
                      <a:r>
                        <a:rPr lang="en-US" sz="1800" u="none" strike="noStrike" dirty="0">
                          <a:effectLst/>
                        </a:rPr>
                        <a:t>Responsible</a:t>
                      </a:r>
                      <a:endParaRPr lang="en-US" sz="1800" b="0" i="0" u="none" strike="noStrike" dirty="0">
                        <a:solidFill>
                          <a:srgbClr val="000000"/>
                        </a:solidFill>
                        <a:effectLst/>
                        <a:latin typeface="Arial" panose="020B0604020202020204" pitchFamily="34" charset="0"/>
                      </a:endParaRPr>
                    </a:p>
                  </a:txBody>
                  <a:tcPr anchor="ctr"/>
                </a:tc>
                <a:tc>
                  <a:txBody>
                    <a:bodyPr/>
                    <a:lstStyle/>
                    <a:p>
                      <a:pPr algn="ctr" fontAlgn="b"/>
                      <a:r>
                        <a:rPr lang="en-US" sz="1800" u="none" strike="noStrike" dirty="0">
                          <a:effectLst/>
                        </a:rPr>
                        <a:t>R</a:t>
                      </a:r>
                      <a:endParaRPr lang="en-US" sz="1800" b="0" i="0" u="none" strike="noStrike" dirty="0">
                        <a:solidFill>
                          <a:srgbClr val="000000"/>
                        </a:solidFill>
                        <a:effectLst/>
                        <a:latin typeface="Arial" panose="020B0604020202020204" pitchFamily="34" charset="0"/>
                      </a:endParaRPr>
                    </a:p>
                  </a:txBody>
                  <a:tcPr anchor="ctr"/>
                </a:tc>
                <a:tc>
                  <a:txBody>
                    <a:bodyPr/>
                    <a:lstStyle/>
                    <a:p>
                      <a:pPr algn="l" fontAlgn="b"/>
                      <a:r>
                        <a:rPr lang="en-US" sz="1800" u="none" strike="noStrike" dirty="0">
                          <a:effectLst/>
                        </a:rPr>
                        <a:t>This role completes the actual work and owns the problem; this role is the “Doer.” There can be multiple R’s.</a:t>
                      </a:r>
                      <a:endParaRPr lang="en-US" sz="18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2096295828"/>
                  </a:ext>
                </a:extLst>
              </a:tr>
              <a:tr h="370840">
                <a:tc>
                  <a:txBody>
                    <a:bodyPr/>
                    <a:lstStyle/>
                    <a:p>
                      <a:pPr algn="l" fontAlgn="b"/>
                      <a:r>
                        <a:rPr lang="en-US" sz="1800" u="none" strike="noStrike" dirty="0">
                          <a:effectLst/>
                        </a:rPr>
                        <a:t>Accountable</a:t>
                      </a:r>
                      <a:endParaRPr lang="en-US" sz="1800" b="0" i="0" u="none" strike="noStrike" dirty="0">
                        <a:solidFill>
                          <a:srgbClr val="000000"/>
                        </a:solidFill>
                        <a:effectLst/>
                        <a:latin typeface="Arial" panose="020B0604020202020204" pitchFamily="34" charset="0"/>
                      </a:endParaRPr>
                    </a:p>
                  </a:txBody>
                  <a:tcPr anchor="ctr"/>
                </a:tc>
                <a:tc>
                  <a:txBody>
                    <a:bodyPr/>
                    <a:lstStyle/>
                    <a:p>
                      <a:pPr algn="ctr" fontAlgn="b"/>
                      <a:r>
                        <a:rPr lang="en-US" sz="1800" u="none" strike="noStrike" dirty="0">
                          <a:effectLst/>
                        </a:rPr>
                        <a:t>A</a:t>
                      </a:r>
                      <a:endParaRPr lang="en-US" sz="1800" b="0" i="0" u="none" strike="noStrike" dirty="0">
                        <a:solidFill>
                          <a:srgbClr val="000000"/>
                        </a:solidFill>
                        <a:effectLst/>
                        <a:latin typeface="Arial" panose="020B0604020202020204" pitchFamily="34" charset="0"/>
                      </a:endParaRPr>
                    </a:p>
                  </a:txBody>
                  <a:tcPr anchor="ctr"/>
                </a:tc>
                <a:tc>
                  <a:txBody>
                    <a:bodyPr/>
                    <a:lstStyle/>
                    <a:p>
                      <a:pPr algn="l" fontAlgn="b"/>
                      <a:r>
                        <a:rPr lang="en-US" sz="1800" u="none" strike="noStrike" dirty="0">
                          <a:effectLst/>
                        </a:rPr>
                        <a:t>This role approves the completed work and is held accountable for it. “The bucks stop here.” There should only be one A.</a:t>
                      </a:r>
                      <a:endParaRPr lang="en-US" sz="18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4095064754"/>
                  </a:ext>
                </a:extLst>
              </a:tr>
              <a:tr h="370840">
                <a:tc>
                  <a:txBody>
                    <a:bodyPr/>
                    <a:lstStyle/>
                    <a:p>
                      <a:pPr algn="l" fontAlgn="b"/>
                      <a:r>
                        <a:rPr lang="en-US" sz="1800" u="none" strike="noStrike">
                          <a:effectLst/>
                        </a:rPr>
                        <a:t>Consulted</a:t>
                      </a:r>
                      <a:endParaRPr lang="en-US" sz="1800" b="0" i="0" u="none" strike="noStrike">
                        <a:solidFill>
                          <a:srgbClr val="000000"/>
                        </a:solidFill>
                        <a:effectLst/>
                        <a:latin typeface="Arial" panose="020B0604020202020204" pitchFamily="34" charset="0"/>
                      </a:endParaRPr>
                    </a:p>
                  </a:txBody>
                  <a:tcPr anchor="ctr"/>
                </a:tc>
                <a:tc>
                  <a:txBody>
                    <a:bodyPr/>
                    <a:lstStyle/>
                    <a:p>
                      <a:pPr algn="ctr" fontAlgn="b"/>
                      <a:r>
                        <a:rPr lang="en-US" sz="1800" u="none" strike="noStrike" dirty="0">
                          <a:effectLst/>
                        </a:rPr>
                        <a:t>C</a:t>
                      </a:r>
                      <a:endParaRPr lang="en-US" sz="1800" b="0" i="0" u="none" strike="noStrike" dirty="0">
                        <a:solidFill>
                          <a:srgbClr val="000000"/>
                        </a:solidFill>
                        <a:effectLst/>
                        <a:latin typeface="Arial" panose="020B0604020202020204" pitchFamily="34" charset="0"/>
                      </a:endParaRPr>
                    </a:p>
                  </a:txBody>
                  <a:tcPr anchor="ctr"/>
                </a:tc>
                <a:tc>
                  <a:txBody>
                    <a:bodyPr/>
                    <a:lstStyle/>
                    <a:p>
                      <a:pPr algn="l" fontAlgn="b"/>
                      <a:r>
                        <a:rPr lang="en-US" sz="1800" u="none" strike="noStrike" dirty="0">
                          <a:effectLst/>
                        </a:rPr>
                        <a:t>This role has information and/or capability to complete the work. This role is “in the loop” as two-way communication occurs, usually between the “C” and the “R”. There can be multiple C’s.</a:t>
                      </a:r>
                      <a:endParaRPr lang="en-US" sz="18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1158382076"/>
                  </a:ext>
                </a:extLst>
              </a:tr>
              <a:tr h="370840">
                <a:tc>
                  <a:txBody>
                    <a:bodyPr/>
                    <a:lstStyle/>
                    <a:p>
                      <a:pPr algn="l" fontAlgn="b"/>
                      <a:r>
                        <a:rPr lang="en-US" sz="1800" u="none" strike="noStrike">
                          <a:effectLst/>
                        </a:rPr>
                        <a:t>Informed</a:t>
                      </a:r>
                      <a:endParaRPr lang="en-US" sz="1800" b="0" i="0" u="none" strike="noStrike">
                        <a:solidFill>
                          <a:srgbClr val="000000"/>
                        </a:solidFill>
                        <a:effectLst/>
                        <a:latin typeface="Arial" panose="020B0604020202020204" pitchFamily="34" charset="0"/>
                      </a:endParaRPr>
                    </a:p>
                  </a:txBody>
                  <a:tcPr anchor="ctr"/>
                </a:tc>
                <a:tc>
                  <a:txBody>
                    <a:bodyPr/>
                    <a:lstStyle/>
                    <a:p>
                      <a:pPr algn="ctr" fontAlgn="b"/>
                      <a:r>
                        <a:rPr lang="en-US" sz="1800" u="none" strike="noStrike" dirty="0">
                          <a:effectLst/>
                        </a:rPr>
                        <a:t>I</a:t>
                      </a:r>
                      <a:endParaRPr lang="en-US" sz="1800" b="0" i="0" u="none" strike="noStrike" dirty="0">
                        <a:solidFill>
                          <a:srgbClr val="000000"/>
                        </a:solidFill>
                        <a:effectLst/>
                        <a:latin typeface="Arial" panose="020B0604020202020204" pitchFamily="34" charset="0"/>
                      </a:endParaRPr>
                    </a:p>
                  </a:txBody>
                  <a:tcPr anchor="ctr"/>
                </a:tc>
                <a:tc>
                  <a:txBody>
                    <a:bodyPr/>
                    <a:lstStyle/>
                    <a:p>
                      <a:pPr algn="l" fontAlgn="b"/>
                      <a:r>
                        <a:rPr lang="en-US" sz="1800" u="none" strike="noStrike" dirty="0">
                          <a:effectLst/>
                        </a:rPr>
                        <a:t>This role is to be informed of progress and results. This role receives one-way communication, usually from the R. This role is “kept in the picture” but is not involved in creating it. There can be multiple I’s.</a:t>
                      </a:r>
                      <a:endParaRPr lang="en-US" sz="18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2712098888"/>
                  </a:ext>
                </a:extLst>
              </a:tr>
            </a:tbl>
          </a:graphicData>
        </a:graphic>
      </p:graphicFrame>
      <p:sp>
        <p:nvSpPr>
          <p:cNvPr id="4" name="Footer Placeholder 3">
            <a:extLst>
              <a:ext uri="{FF2B5EF4-FFF2-40B4-BE49-F238E27FC236}">
                <a16:creationId xmlns:a16="http://schemas.microsoft.com/office/drawing/2014/main" id="{9378F909-179A-49EC-A78B-5E1E2066BE76}"/>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5" name="Slide Number Placeholder 4">
            <a:extLst>
              <a:ext uri="{FF2B5EF4-FFF2-40B4-BE49-F238E27FC236}">
                <a16:creationId xmlns:a16="http://schemas.microsoft.com/office/drawing/2014/main" id="{F3176336-F69C-40A1-B195-DF95F80FEBCA}"/>
              </a:ext>
            </a:extLst>
          </p:cNvPr>
          <p:cNvSpPr>
            <a:spLocks noGrp="1"/>
          </p:cNvSpPr>
          <p:nvPr>
            <p:ph type="sldNum" sz="quarter" idx="11"/>
          </p:nvPr>
        </p:nvSpPr>
        <p:spPr/>
        <p:txBody>
          <a:bodyPr/>
          <a:lstStyle/>
          <a:p>
            <a:pPr>
              <a:defRPr/>
            </a:pPr>
            <a:fld id="{D3D46EFB-0A64-4653-9A20-9EFEB001D985}" type="slidenum">
              <a:rPr lang="en-US" smtClean="0"/>
              <a:pPr>
                <a:defRPr/>
              </a:pPr>
              <a:t>33</a:t>
            </a:fld>
            <a:endParaRPr lang="en-US"/>
          </a:p>
        </p:txBody>
      </p:sp>
    </p:spTree>
    <p:extLst>
      <p:ext uri="{BB962C8B-B14F-4D97-AF65-F5344CB8AC3E}">
        <p14:creationId xmlns:p14="http://schemas.microsoft.com/office/powerpoint/2010/main" val="1653030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8C0E-44BF-4790-9581-C6A057C40318}"/>
              </a:ext>
            </a:extLst>
          </p:cNvPr>
          <p:cNvSpPr>
            <a:spLocks noGrp="1"/>
          </p:cNvSpPr>
          <p:nvPr>
            <p:ph type="title"/>
          </p:nvPr>
        </p:nvSpPr>
        <p:spPr/>
        <p:txBody>
          <a:bodyPr/>
          <a:lstStyle/>
          <a:p>
            <a:r>
              <a:rPr lang="en-US" dirty="0"/>
              <a:t>Sample RACI Matrix Excerpt</a:t>
            </a:r>
          </a:p>
        </p:txBody>
      </p:sp>
      <p:graphicFrame>
        <p:nvGraphicFramePr>
          <p:cNvPr id="6" name="Content Placeholder 5">
            <a:extLst>
              <a:ext uri="{FF2B5EF4-FFF2-40B4-BE49-F238E27FC236}">
                <a16:creationId xmlns:a16="http://schemas.microsoft.com/office/drawing/2014/main" id="{E0DD99F9-AC22-4679-8AD4-6C363D0DD27F}"/>
              </a:ext>
            </a:extLst>
          </p:cNvPr>
          <p:cNvGraphicFramePr>
            <a:graphicFrameLocks noGrp="1"/>
          </p:cNvGraphicFramePr>
          <p:nvPr>
            <p:ph idx="1"/>
            <p:extLst>
              <p:ext uri="{D42A27DB-BD31-4B8C-83A1-F6EECF244321}">
                <p14:modId xmlns:p14="http://schemas.microsoft.com/office/powerpoint/2010/main" val="1445795573"/>
              </p:ext>
            </p:extLst>
          </p:nvPr>
        </p:nvGraphicFramePr>
        <p:xfrm>
          <a:off x="588436" y="1143000"/>
          <a:ext cx="10974914" cy="5120637"/>
        </p:xfrm>
        <a:graphic>
          <a:graphicData uri="http://schemas.openxmlformats.org/drawingml/2006/table">
            <a:tbl>
              <a:tblPr>
                <a:tableStyleId>{BC89EF96-8CEA-46FF-86C4-4CE0E7609802}</a:tableStyleId>
              </a:tblPr>
              <a:tblGrid>
                <a:gridCol w="3928802">
                  <a:extLst>
                    <a:ext uri="{9D8B030D-6E8A-4147-A177-3AD203B41FA5}">
                      <a16:colId xmlns:a16="http://schemas.microsoft.com/office/drawing/2014/main" val="583934212"/>
                    </a:ext>
                  </a:extLst>
                </a:gridCol>
                <a:gridCol w="880764">
                  <a:extLst>
                    <a:ext uri="{9D8B030D-6E8A-4147-A177-3AD203B41FA5}">
                      <a16:colId xmlns:a16="http://schemas.microsoft.com/office/drawing/2014/main" val="1090480204"/>
                    </a:ext>
                  </a:extLst>
                </a:gridCol>
                <a:gridCol w="880764">
                  <a:extLst>
                    <a:ext uri="{9D8B030D-6E8A-4147-A177-3AD203B41FA5}">
                      <a16:colId xmlns:a16="http://schemas.microsoft.com/office/drawing/2014/main" val="3223516737"/>
                    </a:ext>
                  </a:extLst>
                </a:gridCol>
                <a:gridCol w="880764">
                  <a:extLst>
                    <a:ext uri="{9D8B030D-6E8A-4147-A177-3AD203B41FA5}">
                      <a16:colId xmlns:a16="http://schemas.microsoft.com/office/drawing/2014/main" val="1495016195"/>
                    </a:ext>
                  </a:extLst>
                </a:gridCol>
                <a:gridCol w="880764">
                  <a:extLst>
                    <a:ext uri="{9D8B030D-6E8A-4147-A177-3AD203B41FA5}">
                      <a16:colId xmlns:a16="http://schemas.microsoft.com/office/drawing/2014/main" val="3678679590"/>
                    </a:ext>
                  </a:extLst>
                </a:gridCol>
                <a:gridCol w="880764">
                  <a:extLst>
                    <a:ext uri="{9D8B030D-6E8A-4147-A177-3AD203B41FA5}">
                      <a16:colId xmlns:a16="http://schemas.microsoft.com/office/drawing/2014/main" val="3134706265"/>
                    </a:ext>
                  </a:extLst>
                </a:gridCol>
                <a:gridCol w="880764">
                  <a:extLst>
                    <a:ext uri="{9D8B030D-6E8A-4147-A177-3AD203B41FA5}">
                      <a16:colId xmlns:a16="http://schemas.microsoft.com/office/drawing/2014/main" val="2936865843"/>
                    </a:ext>
                  </a:extLst>
                </a:gridCol>
                <a:gridCol w="880764">
                  <a:extLst>
                    <a:ext uri="{9D8B030D-6E8A-4147-A177-3AD203B41FA5}">
                      <a16:colId xmlns:a16="http://schemas.microsoft.com/office/drawing/2014/main" val="2812312316"/>
                    </a:ext>
                  </a:extLst>
                </a:gridCol>
                <a:gridCol w="880764">
                  <a:extLst>
                    <a:ext uri="{9D8B030D-6E8A-4147-A177-3AD203B41FA5}">
                      <a16:colId xmlns:a16="http://schemas.microsoft.com/office/drawing/2014/main" val="3413101437"/>
                    </a:ext>
                  </a:extLst>
                </a:gridCol>
              </a:tblGrid>
              <a:tr h="650361">
                <a:tc>
                  <a:txBody>
                    <a:bodyPr/>
                    <a:lstStyle/>
                    <a:p>
                      <a:pPr algn="l" fontAlgn="ctr"/>
                      <a:r>
                        <a:rPr lang="en-US" sz="1400" u="none" strike="noStrike">
                          <a:effectLst/>
                        </a:rPr>
                        <a:t> </a:t>
                      </a:r>
                      <a:endParaRPr lang="en-US" sz="1400" b="1" i="0" u="none" strike="noStrike">
                        <a:solidFill>
                          <a:srgbClr val="000000"/>
                        </a:solidFill>
                        <a:effectLst/>
                        <a:latin typeface="Arial" panose="020B0604020202020204" pitchFamily="34" charset="0"/>
                      </a:endParaRPr>
                    </a:p>
                  </a:txBody>
                  <a:tcPr marL="45720" marR="45720" anchor="ctr"/>
                </a:tc>
                <a:tc rowSpan="2">
                  <a:txBody>
                    <a:bodyPr/>
                    <a:lstStyle/>
                    <a:p>
                      <a:pPr algn="ctr" fontAlgn="ctr"/>
                      <a:r>
                        <a:rPr lang="en-US" sz="1100" u="none" strike="noStrike" dirty="0">
                          <a:effectLst/>
                        </a:rPr>
                        <a:t>Superintendent</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Administrators</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Legal Staff</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Information Specialist</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Student Information Data Stewards</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a:effectLst/>
                        </a:rPr>
                        <a:t>Speial Education Program Staff</a:t>
                      </a:r>
                      <a:endParaRPr lang="en-US" sz="1100" b="1" i="0" u="none" strike="noStrike">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Special Education Program Staff</a:t>
                      </a:r>
                      <a:endParaRPr lang="en-US" sz="1100" b="1" i="0" u="none" strike="noStrike" dirty="0">
                        <a:solidFill>
                          <a:srgbClr val="000000"/>
                        </a:solidFill>
                        <a:effectLst/>
                        <a:latin typeface="Arial" panose="020B0604020202020204" pitchFamily="34" charset="0"/>
                      </a:endParaRPr>
                    </a:p>
                  </a:txBody>
                  <a:tcPr marL="45720" marR="45720" vert="vert270" anchor="ctr"/>
                </a:tc>
                <a:tc rowSpan="2">
                  <a:txBody>
                    <a:bodyPr/>
                    <a:lstStyle/>
                    <a:p>
                      <a:pPr algn="ctr" fontAlgn="ctr"/>
                      <a:r>
                        <a:rPr lang="en-US" sz="1100" u="none" strike="noStrike" dirty="0">
                          <a:effectLst/>
                        </a:rPr>
                        <a:t>Student Information Program Staff</a:t>
                      </a:r>
                      <a:endParaRPr lang="en-US" sz="1100" b="1" i="0" u="none" strike="noStrike" dirty="0">
                        <a:solidFill>
                          <a:srgbClr val="000000"/>
                        </a:solidFill>
                        <a:effectLst/>
                        <a:latin typeface="Arial" panose="020B0604020202020204" pitchFamily="34" charset="0"/>
                      </a:endParaRPr>
                    </a:p>
                  </a:txBody>
                  <a:tcPr marL="45720" marR="45720" vert="vert270" anchor="ctr"/>
                </a:tc>
                <a:extLst>
                  <a:ext uri="{0D108BD9-81ED-4DB2-BD59-A6C34878D82A}">
                    <a16:rowId xmlns:a16="http://schemas.microsoft.com/office/drawing/2014/main" val="896148507"/>
                  </a:ext>
                </a:extLst>
              </a:tr>
              <a:tr h="589108">
                <a:tc>
                  <a:txBody>
                    <a:bodyPr/>
                    <a:lstStyle/>
                    <a:p>
                      <a:pPr algn="l" fontAlgn="ctr"/>
                      <a:r>
                        <a:rPr lang="en-US" sz="1400" u="none" strike="noStrike" dirty="0">
                          <a:effectLst/>
                        </a:rPr>
                        <a:t>Roles/Steps Involved in CASEMIS Transition to CALPADS</a:t>
                      </a:r>
                      <a:endParaRPr lang="en-US" sz="1400" b="1" i="0" u="none" strike="noStrike" dirty="0">
                        <a:solidFill>
                          <a:srgbClr val="000000"/>
                        </a:solidFill>
                        <a:effectLst/>
                        <a:latin typeface="Arial" panose="020B0604020202020204" pitchFamily="34" charset="0"/>
                      </a:endParaRPr>
                    </a:p>
                  </a:txBody>
                  <a:tcPr marL="45720" marR="4572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14527641"/>
                  </a:ext>
                </a:extLst>
              </a:tr>
              <a:tr h="311878">
                <a:tc gridSpan="9">
                  <a:txBody>
                    <a:bodyPr/>
                    <a:lstStyle/>
                    <a:p>
                      <a:pPr algn="ctr" fontAlgn="ctr"/>
                      <a:endParaRPr lang="en-US" sz="1200" b="1" i="0" u="none" strike="noStrike" dirty="0">
                        <a:solidFill>
                          <a:srgbClr val="000000"/>
                        </a:solidFill>
                        <a:effectLst/>
                        <a:latin typeface="Arial Black" panose="020B0A04020102020204" pitchFamily="34" charset="0"/>
                      </a:endParaRP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3149072"/>
                  </a:ext>
                </a:extLst>
              </a:tr>
              <a:tr h="381187">
                <a:tc>
                  <a:txBody>
                    <a:bodyPr/>
                    <a:lstStyle/>
                    <a:p>
                      <a:pPr algn="l" fontAlgn="ctr"/>
                      <a:r>
                        <a:rPr lang="en-US" sz="1200" u="none" strike="noStrike">
                          <a:effectLst/>
                        </a:rPr>
                        <a:t>1.1 Develop a high level governance plan</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dirty="0">
                          <a:effectLst/>
                        </a:rPr>
                        <a:t>C</a:t>
                      </a:r>
                      <a:endParaRPr lang="en-US" sz="1600" b="0" i="0" u="none" strike="noStrike" dirty="0">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2667981091"/>
                  </a:ext>
                </a:extLst>
              </a:tr>
              <a:tr h="381187">
                <a:tc>
                  <a:txBody>
                    <a:bodyPr/>
                    <a:lstStyle/>
                    <a:p>
                      <a:pPr algn="l" fontAlgn="ctr"/>
                      <a:r>
                        <a:rPr lang="en-US" sz="1200" u="none" strike="noStrike">
                          <a:effectLst/>
                        </a:rPr>
                        <a:t>1.2 Communicate this as a priority</a:t>
                      </a:r>
                      <a:endParaRPr lang="en-US" sz="1200" b="0" i="0" u="none" strike="noStrike">
                        <a:solidFill>
                          <a:srgbClr val="000000"/>
                        </a:solidFill>
                        <a:effectLst/>
                        <a:latin typeface="Tahoma" panose="020B060403050404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1866054443"/>
                  </a:ext>
                </a:extLst>
              </a:tr>
              <a:tr h="519799">
                <a:tc>
                  <a:txBody>
                    <a:bodyPr/>
                    <a:lstStyle/>
                    <a:p>
                      <a:pPr algn="l" fontAlgn="ctr"/>
                      <a:r>
                        <a:rPr lang="en-US" sz="1200" u="none" strike="noStrike">
                          <a:effectLst/>
                        </a:rPr>
                        <a:t>1.3 Approve policies and procedures to be implemented by the LEA</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3516013348"/>
                  </a:ext>
                </a:extLst>
              </a:tr>
              <a:tr h="727720">
                <a:tc>
                  <a:txBody>
                    <a:bodyPr/>
                    <a:lstStyle/>
                    <a:p>
                      <a:pPr algn="l" fontAlgn="ctr"/>
                      <a:r>
                        <a:rPr lang="en-US" sz="1200" u="none" strike="noStrike">
                          <a:effectLst/>
                        </a:rPr>
                        <a:t>1.4 Provide administrative support (designate staff and financial resources) to implement, enforce and maintain these policies and procedures</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dirty="0">
                          <a:effectLst/>
                        </a:rPr>
                        <a:t>I</a:t>
                      </a:r>
                      <a:endParaRPr lang="en-US" sz="1600" b="0" i="0" u="none" strike="noStrike" dirty="0">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762374956"/>
                  </a:ext>
                </a:extLst>
              </a:tr>
              <a:tr h="519799">
                <a:tc>
                  <a:txBody>
                    <a:bodyPr/>
                    <a:lstStyle/>
                    <a:p>
                      <a:pPr algn="l" fontAlgn="ctr"/>
                      <a:r>
                        <a:rPr lang="en-US" sz="1200" u="none" strike="noStrike">
                          <a:effectLst/>
                        </a:rPr>
                        <a:t>1.5 Review LEA data privacy and secuirty policies to ensure comliance with state and federal privacy laws</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dirty="0">
                          <a:effectLst/>
                        </a:rPr>
                        <a:t>R</a:t>
                      </a:r>
                      <a:endParaRPr lang="en-US" sz="1600" b="0" i="0" u="none" strike="noStrike" dirty="0">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2528079946"/>
                  </a:ext>
                </a:extLst>
              </a:tr>
              <a:tr h="519799">
                <a:tc>
                  <a:txBody>
                    <a:bodyPr/>
                    <a:lstStyle/>
                    <a:p>
                      <a:pPr algn="l" fontAlgn="ctr"/>
                      <a:r>
                        <a:rPr lang="en-US" sz="1200" u="none" strike="noStrike">
                          <a:effectLst/>
                        </a:rPr>
                        <a:t>1.6 Provide technical support to implement an effective security plan</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855672332"/>
                  </a:ext>
                </a:extLst>
              </a:tr>
              <a:tr h="519799">
                <a:tc>
                  <a:txBody>
                    <a:bodyPr/>
                    <a:lstStyle/>
                    <a:p>
                      <a:pPr algn="l" fontAlgn="ctr"/>
                      <a:r>
                        <a:rPr lang="en-US" sz="1200" u="none" strike="noStrike">
                          <a:effectLst/>
                        </a:rPr>
                        <a:t>1.7 Ensure protocols are in place for data security and privacy</a:t>
                      </a:r>
                      <a:endParaRPr lang="en-US" sz="12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A</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R</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a:effectLst/>
                        </a:rPr>
                        <a:t>I</a:t>
                      </a:r>
                      <a:endParaRPr lang="en-US" sz="1600" b="0" i="0" u="none" strike="noStrike">
                        <a:solidFill>
                          <a:srgbClr val="000000"/>
                        </a:solidFill>
                        <a:effectLst/>
                        <a:latin typeface="Arial" panose="020B0604020202020204" pitchFamily="34" charset="0"/>
                      </a:endParaRPr>
                    </a:p>
                  </a:txBody>
                  <a:tcPr marL="45720" marR="45720" anchor="ctr"/>
                </a:tc>
                <a:tc>
                  <a:txBody>
                    <a:bodyPr/>
                    <a:lstStyle/>
                    <a:p>
                      <a:pPr algn="ctr" fontAlgn="ctr"/>
                      <a:r>
                        <a:rPr lang="en-US" sz="1600" u="none" strike="noStrike" dirty="0">
                          <a:effectLst/>
                        </a:rPr>
                        <a:t>C</a:t>
                      </a:r>
                      <a:endParaRPr lang="en-US" sz="1600" b="0" i="0" u="none" strike="noStrike" dirty="0">
                        <a:solidFill>
                          <a:srgbClr val="000000"/>
                        </a:solidFill>
                        <a:effectLst/>
                        <a:latin typeface="Arial" panose="020B0604020202020204" pitchFamily="34" charset="0"/>
                      </a:endParaRPr>
                    </a:p>
                  </a:txBody>
                  <a:tcPr marL="45720" marR="45720" anchor="ctr"/>
                </a:tc>
                <a:extLst>
                  <a:ext uri="{0D108BD9-81ED-4DB2-BD59-A6C34878D82A}">
                    <a16:rowId xmlns:a16="http://schemas.microsoft.com/office/drawing/2014/main" val="565379478"/>
                  </a:ext>
                </a:extLst>
              </a:tr>
            </a:tbl>
          </a:graphicData>
        </a:graphic>
      </p:graphicFrame>
      <p:sp>
        <p:nvSpPr>
          <p:cNvPr id="4" name="Footer Placeholder 3">
            <a:extLst>
              <a:ext uri="{FF2B5EF4-FFF2-40B4-BE49-F238E27FC236}">
                <a16:creationId xmlns:a16="http://schemas.microsoft.com/office/drawing/2014/main" id="{9E18E226-18AE-4CC1-91D0-B67ABA55CD33}"/>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5" name="Slide Number Placeholder 4">
            <a:extLst>
              <a:ext uri="{FF2B5EF4-FFF2-40B4-BE49-F238E27FC236}">
                <a16:creationId xmlns:a16="http://schemas.microsoft.com/office/drawing/2014/main" id="{13868FB1-DE3D-4156-86DD-1A2D166D7923}"/>
              </a:ext>
            </a:extLst>
          </p:cNvPr>
          <p:cNvSpPr>
            <a:spLocks noGrp="1"/>
          </p:cNvSpPr>
          <p:nvPr>
            <p:ph type="sldNum" sz="quarter" idx="11"/>
          </p:nvPr>
        </p:nvSpPr>
        <p:spPr/>
        <p:txBody>
          <a:bodyPr/>
          <a:lstStyle/>
          <a:p>
            <a:pPr>
              <a:defRPr/>
            </a:pPr>
            <a:fld id="{D3D46EFB-0A64-4653-9A20-9EFEB001D985}" type="slidenum">
              <a:rPr lang="en-US" smtClean="0"/>
              <a:pPr>
                <a:defRPr/>
              </a:pPr>
              <a:t>34</a:t>
            </a:fld>
            <a:endParaRPr lang="en-US"/>
          </a:p>
        </p:txBody>
      </p:sp>
    </p:spTree>
    <p:extLst>
      <p:ext uri="{BB962C8B-B14F-4D97-AF65-F5344CB8AC3E}">
        <p14:creationId xmlns:p14="http://schemas.microsoft.com/office/powerpoint/2010/main" val="273013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 Admin Application</a:t>
            </a:r>
          </a:p>
        </p:txBody>
      </p:sp>
      <p:sp>
        <p:nvSpPr>
          <p:cNvPr id="3" name="Content Placeholder 2"/>
          <p:cNvSpPr>
            <a:spLocks noGrp="1"/>
          </p:cNvSpPr>
          <p:nvPr>
            <p:ph idx="1"/>
          </p:nvPr>
        </p:nvSpPr>
        <p:spPr>
          <a:xfrm>
            <a:off x="595500" y="1439012"/>
            <a:ext cx="10617000" cy="4351338"/>
          </a:xfrm>
        </p:spPr>
        <p:txBody>
          <a:bodyPr/>
          <a:lstStyle/>
          <a:p>
            <a:pPr marL="0" indent="0">
              <a:buNone/>
            </a:pPr>
            <a:r>
              <a:rPr lang="en-US" sz="2400" b="1" dirty="0">
                <a:solidFill>
                  <a:srgbClr val="FF725C"/>
                </a:solidFill>
              </a:rPr>
              <a:t>Appendix A</a:t>
            </a:r>
          </a:p>
          <a:p>
            <a:pPr lvl="1"/>
            <a:r>
              <a:rPr lang="en-US" sz="2100" dirty="0"/>
              <a:t>Confidentiality and Security Agreement for CALPADS Local Users</a:t>
            </a:r>
          </a:p>
          <a:p>
            <a:pPr lvl="1"/>
            <a:r>
              <a:rPr lang="en-US" sz="2100" dirty="0"/>
              <a:t>Specifies users’ responsibilities and behavior while accessing CALPADS</a:t>
            </a:r>
          </a:p>
          <a:p>
            <a:pPr marL="266700" lvl="1" indent="0">
              <a:buNone/>
            </a:pPr>
            <a:endParaRPr lang="en-US" sz="2100" dirty="0"/>
          </a:p>
          <a:p>
            <a:pPr marL="0" indent="0">
              <a:buNone/>
            </a:pPr>
            <a:r>
              <a:rPr lang="en-US" sz="2400" b="1" dirty="0">
                <a:solidFill>
                  <a:srgbClr val="555FAD"/>
                </a:solidFill>
              </a:rPr>
              <a:t>Appendix B</a:t>
            </a:r>
          </a:p>
          <a:p>
            <a:pPr lvl="1"/>
            <a:r>
              <a:rPr lang="en-US" sz="2100" dirty="0"/>
              <a:t>Rules of Behavior Agreement for CALPADS LEA Administrators</a:t>
            </a:r>
          </a:p>
          <a:p>
            <a:pPr lvl="1"/>
            <a:r>
              <a:rPr lang="en-US" sz="2100" dirty="0"/>
              <a:t>Specifies CALPADS LEA Administrator’s responsibilities and behavior while accessing CALPADS</a:t>
            </a:r>
          </a:p>
          <a:p>
            <a:pPr lvl="1"/>
            <a:endParaRPr lang="en-US" sz="2100" dirty="0"/>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9795D464-333A-41AF-8547-666355590BEE}" type="slidenum">
              <a:rPr lang="en-US" smtClean="0"/>
              <a:t>35</a:t>
            </a:fld>
            <a:endParaRPr lang="en-US"/>
          </a:p>
        </p:txBody>
      </p:sp>
    </p:spTree>
    <p:extLst>
      <p:ext uri="{BB962C8B-B14F-4D97-AF65-F5344CB8AC3E}">
        <p14:creationId xmlns:p14="http://schemas.microsoft.com/office/powerpoint/2010/main" val="429451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24E3-278F-4201-BF66-C2A59EA59050}"/>
              </a:ext>
            </a:extLst>
          </p:cNvPr>
          <p:cNvSpPr>
            <a:spLocks noGrp="1"/>
          </p:cNvSpPr>
          <p:nvPr>
            <p:ph type="title"/>
          </p:nvPr>
        </p:nvSpPr>
        <p:spPr/>
        <p:txBody>
          <a:bodyPr vert="horz" wrap="square" lIns="68580" tIns="34290" rIns="68580" bIns="34290" numCol="1" rtlCol="0" anchor="ctr" anchorCtr="0" compatLnSpc="1">
            <a:prstTxWarp prst="textNoShape">
              <a:avLst/>
            </a:prstTxWarp>
            <a:noAutofit/>
          </a:bodyPr>
          <a:lstStyle/>
          <a:p>
            <a:r>
              <a:rPr lang="en-US" sz="2000" dirty="0"/>
              <a:t>Appendix A: CALPADS Rules of Behavior Agreement for CALPADS Local Users </a:t>
            </a:r>
            <a:endParaRPr lang="en-US" sz="2000" kern="1200" dirty="0">
              <a:solidFill>
                <a:srgbClr val="000000"/>
              </a:solidFill>
            </a:endParaRPr>
          </a:p>
        </p:txBody>
      </p:sp>
      <p:sp>
        <p:nvSpPr>
          <p:cNvPr id="4" name="Text Placeholder 3">
            <a:extLst>
              <a:ext uri="{FF2B5EF4-FFF2-40B4-BE49-F238E27FC236}">
                <a16:creationId xmlns:a16="http://schemas.microsoft.com/office/drawing/2014/main" id="{0D340944-EA8C-4641-A8C4-815C4513FF5D}"/>
              </a:ext>
            </a:extLst>
          </p:cNvPr>
          <p:cNvSpPr>
            <a:spLocks noGrp="1"/>
          </p:cNvSpPr>
          <p:nvPr>
            <p:ph idx="1"/>
          </p:nvPr>
        </p:nvSpPr>
        <p:spPr>
          <a:xfrm>
            <a:off x="432000" y="1083601"/>
            <a:ext cx="11125200" cy="5062161"/>
          </a:xfrm>
          <a:solidFill>
            <a:srgbClr val="F8F5F9"/>
          </a:solidFill>
        </p:spPr>
        <p:style>
          <a:lnRef idx="1">
            <a:schemeClr val="dk1"/>
          </a:lnRef>
          <a:fillRef idx="3">
            <a:schemeClr val="dk1"/>
          </a:fillRef>
          <a:effectRef idx="2">
            <a:schemeClr val="dk1"/>
          </a:effectRef>
          <a:fontRef idx="minor">
            <a:schemeClr val="lt1"/>
          </a:fontRef>
        </p:style>
        <p:txBody>
          <a:bodyPr vert="horz" wrap="square" lIns="68580" tIns="34290" rIns="68580" bIns="34290" numCol="1" rtlCol="0" anchor="t" anchorCtr="0" compatLnSpc="1">
            <a:prstTxWarp prst="textNoShape">
              <a:avLst/>
            </a:prstTxWarp>
            <a:normAutofit fontScale="77500" lnSpcReduction="20000"/>
          </a:bodyPr>
          <a:lstStyle/>
          <a:p>
            <a:pPr marL="2657475" lvl="8" indent="0">
              <a:buNone/>
            </a:pPr>
            <a:endParaRPr lang="en-US" sz="700" b="1" dirty="0">
              <a:solidFill>
                <a:schemeClr val="bg1"/>
              </a:solidFill>
              <a:latin typeface="Arial" panose="020B0604020202020204" pitchFamily="34" charset="0"/>
              <a:cs typeface="Arial" panose="020B0604020202020204" pitchFamily="34" charset="0"/>
            </a:endParaRP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know and follow the security and privacy state and federal laws that are in place to protect the CALPADS data.</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have a legitimate and authorized business need to access the data in CALPADS and will use this access only for legitimate and authorized business needs.</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If I suspect or detect a security or privacy violation, I will contact the CALPADS Service Desk immediately as well as inform my local education agency in accordance with our policies.</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If I am assigned one of the following roles: Direct Certification, Foster Youth, Free or Reduced Price Meals, and Special Education data, which is considered highly sensitive data, I will ensure that this data is handled with utmost privacy and security and every caution will be used in protecting this information from unauthorized access, exposure or distribution</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have read, understand, and will comply with the following notice on the log in screen for CALPADS: “NOTICE - You are about to access the CALPADS computer system of the State of California Department of Education (“the Department”). This system is intended for authorized users only, in accordance with the Confidentiality and Security Agreements for CALPADS Local Users, CALPADS LEA Administrators, and State Users, and applicable state and federal laws. Unauthorized access to or use of this system, or any information therein, is strictly prohibited by Department policy, the Confidentiality and Security Agreements for CALPADS Local Users, CALPADS LEA Administrators, and State Users, and applicable state and federal laws. Unauthorized access to this system, and/or unauthorized use of information from this system may result in civil and/or criminal penalties under applicable state and federal laws. By using this system, you are acknowledging and agreeing that all information concerning your access to this system, including but not limited to any information entered, stored or retrieved by you, may be monitored, retrieved, and/or disclosed by authorized personnel, including authorized network administrators and CDE personnel, for any lawful purpose, including but not limited to criminal prosecution.”</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understand that I am responsible for the security and privacy of my password. I will adhere to the following minimum requirements for a password: It must be at least eight (8) characters in length and must include at least one uppercase letter, at least one lowercase letter, and at least one of the following non-alphanumeric characters: ! ? @ # $ ^ &amp; * - = _ +. </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 I will comply with the following rules governing user credentials: I will protect my logon credentials at all times, never share my user ID and/or password with anyone, avoid using a feature in my local browser which automatically fills in passwords, and avoid writing my password down. (If I need to write my password down, I will keep this information in a secure area.)</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will protect CALPADS information in any form, including information contained on printed reports, data downloaded onto computers and computer media (e.g., diskettes, tapes, compact discs, thumb drives, etc.), user computer monitors, or any other format. Data which is saved to portable storage devices, such as laptops, USB thumb drives, DVD’s, and discs will be encrypted.</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will log out of CALPADS if I am going to be away from my computer, log out of CALPADS or lock my computer before I leave it unattended, remove CALPADS media information from my desktop when I am away from my desk, store media containing CALPADS information in a locked container during non-business hours, properly cleanse or destroy media containing CALPADS information, and shred paper media and compact discs prior to disposal. I will cleanse diskettes and other magnetic media using appropriate software or a magnetic field with sufficient strength so as to make the information unreadable. I understand that simply deleting files from magnetic media does not remove the information from the media.</a:t>
            </a:r>
          </a:p>
          <a:p>
            <a:pPr indent="-171450" algn="just">
              <a:buFont typeface="+mj-lt"/>
              <a:buAutoNum type="arabicPeriod"/>
            </a:pPr>
            <a:r>
              <a:rPr lang="en-US" sz="1200" b="1" dirty="0">
                <a:solidFill>
                  <a:schemeClr val="tx1"/>
                </a:solidFill>
                <a:latin typeface="Arial" panose="020B0604020202020204" pitchFamily="34" charset="0"/>
                <a:cs typeface="Arial" panose="020B0604020202020204" pitchFamily="34" charset="0"/>
              </a:rPr>
              <a:t>I am aware of the security issues of snooping, shoulder surfing, social engineering, faxing, virus scanning and patching, phishing, spear phishing, and whaling, and I will prevent breaches from these issues to the best of my ability.</a:t>
            </a:r>
          </a:p>
          <a:p>
            <a:pPr indent="-171450">
              <a:buFont typeface="Arial" panose="020B0604020202020204" pitchFamily="34" charset="0"/>
              <a:buChar char="•"/>
            </a:pPr>
            <a:endParaRPr lang="en-US" sz="900" b="1" dirty="0">
              <a:solidFill>
                <a:schemeClr val="bg1"/>
              </a:solidFill>
            </a:endParaRPr>
          </a:p>
        </p:txBody>
      </p:sp>
      <p:sp>
        <p:nvSpPr>
          <p:cNvPr id="5" name="Footer Placeholder 4">
            <a:extLst>
              <a:ext uri="{FF2B5EF4-FFF2-40B4-BE49-F238E27FC236}">
                <a16:creationId xmlns:a16="http://schemas.microsoft.com/office/drawing/2014/main" id="{4E3C6BE9-AF0B-4CC6-9B0D-AD782FA2F45F}"/>
              </a:ext>
            </a:extLst>
          </p:cNvPr>
          <p:cNvSpPr>
            <a:spLocks noGrp="1"/>
          </p:cNvSpPr>
          <p:nvPr>
            <p:ph type="ftr" sz="quarter" idx="10"/>
          </p:nvPr>
        </p:nvSpPr>
        <p:spPr/>
        <p:txBody>
          <a:bodyPr vert="horz" wrap="square" lIns="68580" tIns="34290" rIns="68580" bIns="34290" numCol="1" rtlCol="0" anchor="ctr" anchorCtr="0" compatLnSpc="1">
            <a:prstTxWarp prst="textNoShape">
              <a:avLst/>
            </a:prstTxWarp>
            <a:normAutofit/>
          </a:bodyPr>
          <a:lstStyle/>
          <a:p>
            <a:pPr>
              <a:lnSpc>
                <a:spcPct val="90000"/>
              </a:lnSpc>
              <a:spcAft>
                <a:spcPts val="450"/>
              </a:spcAft>
            </a:pPr>
            <a:r>
              <a:rPr lang="en-US">
                <a:solidFill>
                  <a:schemeClr val="tx1">
                    <a:alpha val="80000"/>
                  </a:schemeClr>
                </a:solidFill>
                <a:latin typeface="+mn-lt"/>
              </a:rPr>
              <a:t>CALPADS Overview - Data Management Coordinator Orientation v1.0 August 29, 2019</a:t>
            </a:r>
            <a:endParaRPr lang="en-US" dirty="0">
              <a:solidFill>
                <a:schemeClr val="tx1">
                  <a:alpha val="80000"/>
                </a:schemeClr>
              </a:solidFill>
              <a:latin typeface="+mn-lt"/>
            </a:endParaRPr>
          </a:p>
        </p:txBody>
      </p:sp>
      <p:sp>
        <p:nvSpPr>
          <p:cNvPr id="6" name="Slide Number Placeholder 5">
            <a:extLst>
              <a:ext uri="{FF2B5EF4-FFF2-40B4-BE49-F238E27FC236}">
                <a16:creationId xmlns:a16="http://schemas.microsoft.com/office/drawing/2014/main" id="{A2DFAD69-8AFA-4F7C-A748-E6717995B9A3}"/>
              </a:ext>
            </a:extLst>
          </p:cNvPr>
          <p:cNvSpPr>
            <a:spLocks noGrp="1"/>
          </p:cNvSpPr>
          <p:nvPr>
            <p:ph type="sldNum" sz="quarter" idx="11"/>
          </p:nvPr>
        </p:nvSpPr>
        <p:spPr/>
        <p:txBody>
          <a:bodyPr vert="horz" wrap="square" lIns="68580" tIns="34290" rIns="68580" bIns="34290" numCol="1" rtlCol="0" anchor="ctr" anchorCtr="1" compatLnSpc="1">
            <a:prstTxWarp prst="textNoShape">
              <a:avLst/>
            </a:prstTxWarp>
            <a:normAutofit/>
          </a:bodyPr>
          <a:lstStyle/>
          <a:p>
            <a:pPr>
              <a:spcAft>
                <a:spcPts val="450"/>
              </a:spcAft>
            </a:pPr>
            <a:fld id="{3535DE33-D6CC-4164-A918-BA48CAB9153E}" type="slidenum">
              <a:rPr lang="en-US" smtClean="0">
                <a:solidFill>
                  <a:schemeClr val="tx1">
                    <a:alpha val="80000"/>
                  </a:schemeClr>
                </a:solidFill>
              </a:rPr>
              <a:pPr>
                <a:spcAft>
                  <a:spcPts val="450"/>
                </a:spcAft>
              </a:pPr>
              <a:t>36</a:t>
            </a:fld>
            <a:endParaRPr lang="en-US" dirty="0">
              <a:solidFill>
                <a:schemeClr val="tx1">
                  <a:alpha val="80000"/>
                </a:schemeClr>
              </a:solidFill>
            </a:endParaRPr>
          </a:p>
        </p:txBody>
      </p:sp>
    </p:spTree>
    <p:extLst>
      <p:ext uri="{BB962C8B-B14F-4D97-AF65-F5344CB8AC3E}">
        <p14:creationId xmlns:p14="http://schemas.microsoft.com/office/powerpoint/2010/main" val="2466073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157" y="3650456"/>
            <a:ext cx="3131475" cy="533400"/>
          </a:xfrm>
        </p:spPr>
        <p:txBody>
          <a:bodyPr/>
          <a:lstStyle/>
          <a:p>
            <a:r>
              <a:rPr lang="en-US" dirty="0"/>
              <a:t>Next Steps</a:t>
            </a:r>
          </a:p>
        </p:txBody>
      </p:sp>
      <p:sp>
        <p:nvSpPr>
          <p:cNvPr id="4" name="Footer Placeholder 3"/>
          <p:cNvSpPr>
            <a:spLocks noGrp="1"/>
          </p:cNvSpPr>
          <p:nvPr>
            <p:ph type="ftr" sz="quarter" idx="11"/>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2"/>
          </p:nvPr>
        </p:nvSpPr>
        <p:spPr/>
        <p:txBody>
          <a:bodyPr/>
          <a:lstStyle/>
          <a:p>
            <a:fld id="{84E91884-CAC6-40C5-8951-05CEBB3430F4}" type="slidenum">
              <a:rPr lang="en-US" sz="1200" smtClean="0"/>
              <a:pPr/>
              <a:t>37</a:t>
            </a:fld>
            <a:endParaRPr lang="en-US" sz="1200" dirty="0"/>
          </a:p>
        </p:txBody>
      </p:sp>
      <p:pic>
        <p:nvPicPr>
          <p:cNvPr id="9" name="Picture 8" descr="stone &lt;strong&gt;steps&lt;/strong&gt; at Frensham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014" y="1127344"/>
            <a:ext cx="3784668" cy="5046224"/>
          </a:xfrm>
          <a:prstGeom prst="rect">
            <a:avLst/>
          </a:prstGeom>
        </p:spPr>
      </p:pic>
    </p:spTree>
    <p:extLst>
      <p:ext uri="{BB962C8B-B14F-4D97-AF65-F5344CB8AC3E}">
        <p14:creationId xmlns:p14="http://schemas.microsoft.com/office/powerpoint/2010/main" val="986953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a:xfrm>
            <a:off x="399673" y="1443794"/>
            <a:ext cx="3638927" cy="3661606"/>
          </a:xfrm>
          <a:solidFill>
            <a:srgbClr val="FAF3F5"/>
          </a:solidFill>
        </p:spPr>
        <p:txBody>
          <a:bodyPr/>
          <a:lstStyle/>
          <a:p>
            <a:pPr marL="0" indent="0">
              <a:buNone/>
            </a:pPr>
            <a:endParaRPr lang="en-US" b="1" dirty="0"/>
          </a:p>
          <a:p>
            <a:pPr marL="0" indent="0" algn="ctr">
              <a:buNone/>
            </a:pPr>
            <a:r>
              <a:rPr lang="en-US" b="1" dirty="0">
                <a:solidFill>
                  <a:srgbClr val="FF725C"/>
                </a:solidFill>
              </a:rPr>
              <a:t>Student Information System</a:t>
            </a:r>
          </a:p>
          <a:p>
            <a:pPr lvl="1"/>
            <a:r>
              <a:rPr lang="en-US" sz="1800" dirty="0"/>
              <a:t>Get to know your system</a:t>
            </a:r>
          </a:p>
          <a:p>
            <a:pPr lvl="1"/>
            <a:r>
              <a:rPr lang="en-US" sz="1800" dirty="0"/>
              <a:t>Get documentation</a:t>
            </a:r>
          </a:p>
          <a:p>
            <a:pPr lvl="1"/>
            <a:r>
              <a:rPr lang="en-US" sz="1800" dirty="0"/>
              <a:t>Find out about user groups/</a:t>
            </a:r>
            <a:r>
              <a:rPr lang="en-US" sz="1800" dirty="0" err="1"/>
              <a:t>listervs</a:t>
            </a:r>
            <a:endParaRPr lang="en-US" dirty="0"/>
          </a:p>
        </p:txBody>
      </p:sp>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6" name="Slide Number Placeholder 5"/>
          <p:cNvSpPr>
            <a:spLocks noGrp="1"/>
          </p:cNvSpPr>
          <p:nvPr>
            <p:ph type="sldNum" sz="quarter" idx="11"/>
          </p:nvPr>
        </p:nvSpPr>
        <p:spPr/>
        <p:txBody>
          <a:bodyPr/>
          <a:lstStyle/>
          <a:p>
            <a:fld id="{84E91884-CAC6-40C5-8951-05CEBB3430F4}" type="slidenum">
              <a:rPr lang="en-US" smtClean="0"/>
              <a:pPr/>
              <a:t>38</a:t>
            </a:fld>
            <a:endParaRPr lang="en-US"/>
          </a:p>
        </p:txBody>
      </p:sp>
      <p:sp>
        <p:nvSpPr>
          <p:cNvPr id="7" name="Content Placeholder 2">
            <a:extLst>
              <a:ext uri="{FF2B5EF4-FFF2-40B4-BE49-F238E27FC236}">
                <a16:creationId xmlns:a16="http://schemas.microsoft.com/office/drawing/2014/main" id="{BBFFAE11-90AA-4762-9BD8-03A842DF7050}"/>
              </a:ext>
            </a:extLst>
          </p:cNvPr>
          <p:cNvSpPr txBox="1">
            <a:spLocks/>
          </p:cNvSpPr>
          <p:nvPr/>
        </p:nvSpPr>
        <p:spPr>
          <a:xfrm>
            <a:off x="4276536" y="1443794"/>
            <a:ext cx="3638927" cy="3661606"/>
          </a:xfrm>
          <a:prstGeom prst="rect">
            <a:avLst/>
          </a:prstGeom>
          <a:solidFill>
            <a:srgbClr val="FAF3F5"/>
          </a:solidFill>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None/>
            </a:pPr>
            <a:endParaRPr lang="en-US" b="1" dirty="0"/>
          </a:p>
          <a:p>
            <a:pPr marL="0" indent="0" algn="ctr" fontAlgn="auto">
              <a:buNone/>
            </a:pPr>
            <a:r>
              <a:rPr lang="en-US" b="1" dirty="0">
                <a:solidFill>
                  <a:srgbClr val="FF725C"/>
                </a:solidFill>
              </a:rPr>
              <a:t>CALPADS</a:t>
            </a:r>
          </a:p>
          <a:p>
            <a:pPr lvl="1" fontAlgn="auto"/>
            <a:r>
              <a:rPr lang="en-US" sz="1800" dirty="0"/>
              <a:t>Complete Essential 2-3 Training</a:t>
            </a:r>
          </a:p>
          <a:p>
            <a:pPr lvl="2" fontAlgn="auto"/>
            <a:r>
              <a:rPr lang="en-US" sz="1800" dirty="0"/>
              <a:t>Self-paced versions available</a:t>
            </a:r>
          </a:p>
          <a:p>
            <a:pPr lvl="2" fontAlgn="auto"/>
            <a:r>
              <a:rPr lang="en-US" sz="1800" dirty="0"/>
              <a:t>All training requires an account</a:t>
            </a:r>
          </a:p>
          <a:p>
            <a:pPr lvl="1" fontAlgn="auto"/>
            <a:r>
              <a:rPr lang="en-US" sz="1800" dirty="0"/>
              <a:t>Attend Submission Trainings</a:t>
            </a:r>
          </a:p>
          <a:p>
            <a:pPr marL="266700" lvl="1" indent="0" fontAlgn="auto">
              <a:buNone/>
            </a:pPr>
            <a:endParaRPr lang="en-US" sz="1800" dirty="0"/>
          </a:p>
          <a:p>
            <a:pPr fontAlgn="auto"/>
            <a:endParaRPr lang="en-US" dirty="0"/>
          </a:p>
        </p:txBody>
      </p:sp>
      <p:sp>
        <p:nvSpPr>
          <p:cNvPr id="8" name="Content Placeholder 2">
            <a:extLst>
              <a:ext uri="{FF2B5EF4-FFF2-40B4-BE49-F238E27FC236}">
                <a16:creationId xmlns:a16="http://schemas.microsoft.com/office/drawing/2014/main" id="{697AFA94-0814-4490-857E-415A607B88A6}"/>
              </a:ext>
            </a:extLst>
          </p:cNvPr>
          <p:cNvSpPr txBox="1">
            <a:spLocks/>
          </p:cNvSpPr>
          <p:nvPr/>
        </p:nvSpPr>
        <p:spPr>
          <a:xfrm>
            <a:off x="8153855" y="1443794"/>
            <a:ext cx="3638927" cy="3661606"/>
          </a:xfrm>
          <a:prstGeom prst="rect">
            <a:avLst/>
          </a:prstGeom>
          <a:solidFill>
            <a:srgbClr val="FAF3F5"/>
          </a:solidFill>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None/>
            </a:pPr>
            <a:endParaRPr lang="en-US" b="1" dirty="0"/>
          </a:p>
          <a:p>
            <a:pPr marL="0" indent="0" algn="ctr" fontAlgn="auto">
              <a:buNone/>
            </a:pPr>
            <a:r>
              <a:rPr lang="en-US" b="1" dirty="0">
                <a:solidFill>
                  <a:srgbClr val="FF725C"/>
                </a:solidFill>
              </a:rPr>
              <a:t>Local Planning</a:t>
            </a:r>
          </a:p>
          <a:p>
            <a:pPr lvl="1" fontAlgn="auto"/>
            <a:r>
              <a:rPr lang="en-US" sz="1800" dirty="0"/>
              <a:t>Identify and coordinate with key staff</a:t>
            </a:r>
          </a:p>
          <a:p>
            <a:pPr lvl="1" fontAlgn="auto"/>
            <a:r>
              <a:rPr lang="en-US" sz="1800" dirty="0"/>
              <a:t>Establish local calendar for reporting</a:t>
            </a:r>
          </a:p>
          <a:p>
            <a:pPr lvl="1" fontAlgn="auto"/>
            <a:r>
              <a:rPr lang="en-US" sz="1800" dirty="0"/>
              <a:t>Contact County Office of Education for User Groups</a:t>
            </a:r>
          </a:p>
          <a:p>
            <a:pPr lvl="1" fontAlgn="auto"/>
            <a:endParaRPr lang="en-US" sz="1800" dirty="0"/>
          </a:p>
          <a:p>
            <a:pPr fontAlgn="auto"/>
            <a:endParaRPr lang="en-US" dirty="0"/>
          </a:p>
        </p:txBody>
      </p:sp>
    </p:spTree>
    <p:extLst>
      <p:ext uri="{BB962C8B-B14F-4D97-AF65-F5344CB8AC3E}">
        <p14:creationId xmlns:p14="http://schemas.microsoft.com/office/powerpoint/2010/main" val="11827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Sequence</a:t>
            </a:r>
          </a:p>
        </p:txBody>
      </p:sp>
      <p:sp>
        <p:nvSpPr>
          <p:cNvPr id="3" name="Footer Placeholder 2"/>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39</a:t>
            </a:fld>
            <a:endParaRPr lang="en-US"/>
          </a:p>
        </p:txBody>
      </p:sp>
      <p:graphicFrame>
        <p:nvGraphicFramePr>
          <p:cNvPr id="5" name="Diagram 4"/>
          <p:cNvGraphicFramePr/>
          <p:nvPr/>
        </p:nvGraphicFramePr>
        <p:xfrm>
          <a:off x="533400" y="1261076"/>
          <a:ext cx="11049000" cy="4954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85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dirty="0"/>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a:defRPr/>
            </a:pPr>
            <a:r>
              <a:rPr lang="en-US"/>
              <a:t>CALPADS Overview - Data Management Coordinator Orientation v1.0 August 29, 2019</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a:defRPr/>
            </a:pPr>
            <a:fld id="{BB4C87F9-946B-4B3C-9482-D9DBAFCB5320}" type="slidenum">
              <a:rPr lang="en-US" smtClean="0"/>
              <a:pPr>
                <a:defRPr/>
              </a:pPr>
              <a:t>4</a:t>
            </a:fld>
            <a:endParaRPr lang="en-US"/>
          </a:p>
        </p:txBody>
      </p:sp>
      <p:graphicFrame>
        <p:nvGraphicFramePr>
          <p:cNvPr id="5" name="Diagram 4">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105936605"/>
              </p:ext>
            </p:extLst>
          </p:nvPr>
        </p:nvGraphicFramePr>
        <p:xfrm>
          <a:off x="633300" y="1447800"/>
          <a:ext cx="10896600" cy="4766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095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40</a:t>
            </a:fld>
            <a:endParaRPr lang="en-US" dirty="0"/>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a:gsLst>
              <a:gs pos="43000">
                <a:schemeClr val="bg1">
                  <a:lumMod val="100000"/>
                  <a:alpha val="3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tx1">
                    <a:lumMod val="75000"/>
                    <a:lumOff val="25000"/>
                  </a:schemeClr>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lumMod val="75000"/>
                    <a:lumOff val="25000"/>
                  </a:schemeClr>
                </a:solidFill>
              </a:rPr>
              <a:t>Key Points, Resources and Support</a:t>
            </a: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fld id="{4B73C415-D670-4716-A5EC-CC4D52CA2BAC}" type="slidenum">
              <a:rPr lang="en-US" smtClean="0"/>
              <a:pPr/>
              <a:t>41</a:t>
            </a:fld>
            <a:endParaRPr lang="en-US" dirty="0"/>
          </a:p>
        </p:txBody>
      </p:sp>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pic>
        <p:nvPicPr>
          <p:cNvPr id="12" name="Picture Placeholder 11">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11" name="Content Placeholder 2">
            <a:extLst>
              <a:ext uri="{FF2B5EF4-FFF2-40B4-BE49-F238E27FC236}">
                <a16:creationId xmlns:a16="http://schemas.microsoft.com/office/drawing/2014/main" id="{CF566793-C7DB-48B9-954A-AAC98CF54450}"/>
              </a:ext>
            </a:extLst>
          </p:cNvPr>
          <p:cNvSpPr>
            <a:spLocks noGrp="1"/>
          </p:cNvSpPr>
          <p:nvPr>
            <p:ph idx="1"/>
          </p:nvPr>
        </p:nvSpPr>
        <p:spPr>
          <a:xfrm>
            <a:off x="609600" y="380999"/>
            <a:ext cx="4416425" cy="5984363"/>
          </a:xfrm>
        </p:spPr>
        <p:txBody>
          <a:bodyPr/>
          <a:lstStyle/>
          <a:p>
            <a:r>
              <a:rPr lang="en-US" altLang="en-US" b="1" dirty="0">
                <a:solidFill>
                  <a:srgbClr val="555FAD"/>
                </a:solidFill>
              </a:rPr>
              <a:t>CALPADS</a:t>
            </a:r>
            <a:r>
              <a:rPr lang="en-US" altLang="en-US" sz="1400" dirty="0"/>
              <a:t> is the foundation of California’s statewide education systems</a:t>
            </a:r>
          </a:p>
          <a:p>
            <a:pPr lvl="1"/>
            <a:r>
              <a:rPr lang="en-US" altLang="en-US" sz="1400" dirty="0"/>
              <a:t>Data is updated throughout the year as students enroll and exit</a:t>
            </a:r>
          </a:p>
          <a:p>
            <a:pPr lvl="1"/>
            <a:r>
              <a:rPr lang="en-US" altLang="en-US" sz="1400" dirty="0"/>
              <a:t>Additional data reported to meet state and federal reporting requirements</a:t>
            </a:r>
          </a:p>
          <a:p>
            <a:pPr lvl="1"/>
            <a:r>
              <a:rPr lang="en-US" altLang="en-US" sz="1400" dirty="0"/>
              <a:t>Data reported in CALPADS are used for funding, accountability, and research</a:t>
            </a:r>
          </a:p>
          <a:p>
            <a:r>
              <a:rPr lang="en-US" altLang="en-US" sz="1600" b="1" dirty="0">
                <a:solidFill>
                  <a:srgbClr val="555FAD"/>
                </a:solidFill>
              </a:rPr>
              <a:t>CBEDS-ORA, OPUS-CDS, and CARS </a:t>
            </a:r>
            <a:r>
              <a:rPr lang="en-US" altLang="en-US" sz="1400" dirty="0"/>
              <a:t>are used to report additional information about students and LEAs</a:t>
            </a:r>
          </a:p>
          <a:p>
            <a:r>
              <a:rPr lang="en-US" altLang="en-US" sz="1400" dirty="0"/>
              <a:t>There are two assessment programs in California</a:t>
            </a:r>
          </a:p>
          <a:p>
            <a:pPr lvl="1"/>
            <a:r>
              <a:rPr lang="en-US" altLang="en-US" sz="1400" dirty="0"/>
              <a:t>Assessment results and CALPADS data are used to measure student progress and to calculate accountability measures</a:t>
            </a:r>
          </a:p>
          <a:p>
            <a:r>
              <a:rPr lang="en-US" altLang="en-US" sz="1400" dirty="0"/>
              <a:t>The CALPADS LEA administrator, data coordinator and data stewards have key responsibilities in ensuring timely and accurate reporting and ensuring data are kept private and secure</a:t>
            </a:r>
          </a:p>
          <a:p>
            <a:r>
              <a:rPr lang="en-US" altLang="en-US" sz="1400" dirty="0"/>
              <a:t>Training and support are available to help with reporting and data management</a:t>
            </a:r>
          </a:p>
          <a:p>
            <a:endParaRPr lang="en-US" altLang="en-US" sz="1400" dirty="0"/>
          </a:p>
        </p:txBody>
      </p:sp>
    </p:spTree>
    <p:extLst>
      <p:ext uri="{BB962C8B-B14F-4D97-AF65-F5344CB8AC3E}">
        <p14:creationId xmlns:p14="http://schemas.microsoft.com/office/powerpoint/2010/main" val="299634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3600" b="1" dirty="0">
                <a:solidFill>
                  <a:srgbClr val="555FAD"/>
                </a:solidFill>
              </a:rPr>
              <a:t>System</a:t>
            </a:r>
            <a:r>
              <a:rPr lang="en-US" sz="4000" b="1" dirty="0">
                <a:solidFill>
                  <a:srgbClr val="555FAD"/>
                </a:solidFill>
              </a:rPr>
              <a:t> Links</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42</a:t>
            </a:fld>
            <a:endParaRPr lang="en-US" dirty="0"/>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CALPADS Overview - Data Management Coordinator Orientation v1.0 August 29, 2019</a:t>
            </a:r>
            <a:endParaRPr lang="en-US" noProof="0" dirty="0"/>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6175781" y="36919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87B8E72F-1A4D-4F87-92A0-C31B61858745}"/>
              </a:ext>
            </a:extLst>
          </p:cNvPr>
          <p:cNvGrpSpPr/>
          <p:nvPr/>
        </p:nvGrpSpPr>
        <p:grpSpPr>
          <a:xfrm>
            <a:off x="5671440" y="2036107"/>
            <a:ext cx="6378972" cy="625059"/>
            <a:chOff x="5442840" y="1765925"/>
            <a:chExt cx="6378972" cy="625059"/>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2840" y="1765925"/>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404127" y="1821597"/>
              <a:ext cx="4417685" cy="569387"/>
            </a:xfrm>
            <a:prstGeom prst="rect">
              <a:avLst/>
            </a:prstGeom>
          </p:spPr>
          <p:txBody>
            <a:bodyPr wrap="square">
              <a:spAutoFit/>
            </a:bodyPr>
            <a:lstStyle/>
            <a:p>
              <a:r>
                <a:rPr lang="en-US" sz="1500" dirty="0">
                  <a:hlinkClick r:id="rId5"/>
                </a:rPr>
                <a:t>https://www.cde.ca.gov/ds/sp/cl/systemdocs.asp</a:t>
              </a:r>
              <a:endParaRPr lang="en-US" sz="1500" dirty="0"/>
            </a:p>
            <a:p>
              <a:endParaRPr lang="en-US" sz="1600" dirty="0"/>
            </a:p>
          </p:txBody>
        </p:sp>
      </p:grpSp>
      <p:grpSp>
        <p:nvGrpSpPr>
          <p:cNvPr id="9" name="Group 8">
            <a:extLst>
              <a:ext uri="{FF2B5EF4-FFF2-40B4-BE49-F238E27FC236}">
                <a16:creationId xmlns:a16="http://schemas.microsoft.com/office/drawing/2014/main" id="{84009A6E-40E1-4184-A321-17D4FEC35998}"/>
              </a:ext>
            </a:extLst>
          </p:cNvPr>
          <p:cNvGrpSpPr/>
          <p:nvPr/>
        </p:nvGrpSpPr>
        <p:grpSpPr>
          <a:xfrm>
            <a:off x="5562600" y="2555782"/>
            <a:ext cx="5031370" cy="830997"/>
            <a:chOff x="5228982" y="2284408"/>
            <a:chExt cx="5031370" cy="830997"/>
          </a:xfrm>
        </p:grpSpPr>
        <p:sp>
          <p:nvSpPr>
            <p:cNvPr id="3" name="Rectangle 2">
              <a:extLst>
                <a:ext uri="{FF2B5EF4-FFF2-40B4-BE49-F238E27FC236}">
                  <a16:creationId xmlns:a16="http://schemas.microsoft.com/office/drawing/2014/main" id="{8E9AA2BA-2253-45DF-8506-F20F583F7E3E}"/>
                </a:ext>
              </a:extLst>
            </p:cNvPr>
            <p:cNvSpPr/>
            <p:nvPr/>
          </p:nvSpPr>
          <p:spPr>
            <a:xfrm>
              <a:off x="5228982" y="2469075"/>
              <a:ext cx="2070127" cy="461665"/>
            </a:xfrm>
            <a:prstGeom prst="rect">
              <a:avLst/>
            </a:prstGeom>
          </p:spPr>
          <p:txBody>
            <a:bodyPr wrap="square">
              <a:spAutoFit/>
            </a:bodyPr>
            <a:lstStyle/>
            <a:p>
              <a:pPr algn="ctr"/>
              <a:r>
                <a:rPr lang="en-US" sz="2400" b="1" dirty="0">
                  <a:solidFill>
                    <a:schemeClr val="tx1">
                      <a:lumMod val="75000"/>
                      <a:lumOff val="25000"/>
                    </a:schemeClr>
                  </a:solidFill>
                </a:rPr>
                <a:t>CBEDS-ORA</a:t>
              </a:r>
            </a:p>
          </p:txBody>
        </p:sp>
        <p:sp>
          <p:nvSpPr>
            <p:cNvPr id="7" name="Rectangle 6">
              <a:extLst>
                <a:ext uri="{FF2B5EF4-FFF2-40B4-BE49-F238E27FC236}">
                  <a16:creationId xmlns:a16="http://schemas.microsoft.com/office/drawing/2014/main" id="{E483FA9C-35B0-4449-87FE-F08E8AD37188}"/>
                </a:ext>
              </a:extLst>
            </p:cNvPr>
            <p:cNvSpPr/>
            <p:nvPr/>
          </p:nvSpPr>
          <p:spPr>
            <a:xfrm>
              <a:off x="7212352" y="2284408"/>
              <a:ext cx="3048000" cy="830997"/>
            </a:xfrm>
            <a:prstGeom prst="rect">
              <a:avLst/>
            </a:prstGeom>
          </p:spPr>
          <p:txBody>
            <a:bodyPr wrap="square">
              <a:spAutoFit/>
            </a:bodyPr>
            <a:lstStyle/>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gn="ctr"/>
              <a:r>
                <a:rPr lang="en-US" sz="1600" dirty="0">
                  <a:solidFill>
                    <a:schemeClr val="tx1">
                      <a:lumMod val="75000"/>
                      <a:lumOff val="25000"/>
                    </a:schemeClr>
                  </a:solidFill>
                  <a:latin typeface="Arial" panose="020B0604020202020204" pitchFamily="34" charset="0"/>
                  <a:cs typeface="Arial" panose="020B0604020202020204" pitchFamily="34" charset="0"/>
                  <a:hlinkClick r:id="rId6"/>
                </a:rPr>
                <a:t>http://www.cde.ca.gov/ds/dc/cb</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CB2D4FB-78D1-4F9A-8834-6C616BC25A76}"/>
              </a:ext>
            </a:extLst>
          </p:cNvPr>
          <p:cNvGrpSpPr/>
          <p:nvPr/>
        </p:nvGrpSpPr>
        <p:grpSpPr>
          <a:xfrm>
            <a:off x="5562600" y="3160573"/>
            <a:ext cx="6401055" cy="1077218"/>
            <a:chOff x="5228982" y="2270338"/>
            <a:chExt cx="6401055" cy="1077218"/>
          </a:xfrm>
        </p:grpSpPr>
        <p:sp>
          <p:nvSpPr>
            <p:cNvPr id="26" name="Rectangle 25">
              <a:extLst>
                <a:ext uri="{FF2B5EF4-FFF2-40B4-BE49-F238E27FC236}">
                  <a16:creationId xmlns:a16="http://schemas.microsoft.com/office/drawing/2014/main" id="{01E1DB3F-A198-43F0-B00F-5DC0C77F2BA0}"/>
                </a:ext>
              </a:extLst>
            </p:cNvPr>
            <p:cNvSpPr/>
            <p:nvPr/>
          </p:nvSpPr>
          <p:spPr>
            <a:xfrm>
              <a:off x="5228982" y="2469075"/>
              <a:ext cx="2070127" cy="461665"/>
            </a:xfrm>
            <a:prstGeom prst="rect">
              <a:avLst/>
            </a:prstGeom>
          </p:spPr>
          <p:txBody>
            <a:bodyPr wrap="square">
              <a:spAutoFit/>
            </a:bodyPr>
            <a:lstStyle/>
            <a:p>
              <a:pPr algn="ctr"/>
              <a:r>
                <a:rPr lang="en-US" sz="2400" b="1" dirty="0">
                  <a:solidFill>
                    <a:schemeClr val="tx1">
                      <a:lumMod val="75000"/>
                      <a:lumOff val="25000"/>
                    </a:schemeClr>
                  </a:solidFill>
                </a:rPr>
                <a:t>OPUS-CDS</a:t>
              </a:r>
            </a:p>
          </p:txBody>
        </p:sp>
        <p:sp>
          <p:nvSpPr>
            <p:cNvPr id="27" name="Rectangle 26">
              <a:extLst>
                <a:ext uri="{FF2B5EF4-FFF2-40B4-BE49-F238E27FC236}">
                  <a16:creationId xmlns:a16="http://schemas.microsoft.com/office/drawing/2014/main" id="{EB2A42BE-757E-4E31-B182-4DB400ABA6B2}"/>
                </a:ext>
              </a:extLst>
            </p:cNvPr>
            <p:cNvSpPr/>
            <p:nvPr/>
          </p:nvSpPr>
          <p:spPr>
            <a:xfrm>
              <a:off x="7212352" y="2270338"/>
              <a:ext cx="4417685" cy="1077218"/>
            </a:xfrm>
            <a:prstGeom prst="rect">
              <a:avLst/>
            </a:prstGeom>
          </p:spPr>
          <p:txBody>
            <a:bodyPr wrap="square">
              <a:spAutoFit/>
            </a:bodyPr>
            <a:lstStyle/>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r>
                <a:rPr lang="en-US" sz="1600" dirty="0">
                  <a:hlinkClick r:id="rId7"/>
                </a:rPr>
                <a:t>http://www.cde.ca.gov/ds/si/ds/opuscds.asp</a:t>
              </a:r>
              <a:endParaRPr lang="en-US" sz="1600" dirty="0"/>
            </a:p>
            <a:p>
              <a:endParaRPr lang="en-US" sz="1600" dirty="0"/>
            </a:p>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594B5831-F841-4FA4-8745-A117CE70C067}"/>
              </a:ext>
            </a:extLst>
          </p:cNvPr>
          <p:cNvGrpSpPr/>
          <p:nvPr/>
        </p:nvGrpSpPr>
        <p:grpSpPr>
          <a:xfrm>
            <a:off x="5562600" y="3765392"/>
            <a:ext cx="6401055" cy="830997"/>
            <a:chOff x="5228982" y="2270338"/>
            <a:chExt cx="6401055" cy="830997"/>
          </a:xfrm>
        </p:grpSpPr>
        <p:sp>
          <p:nvSpPr>
            <p:cNvPr id="29" name="Rectangle 28">
              <a:extLst>
                <a:ext uri="{FF2B5EF4-FFF2-40B4-BE49-F238E27FC236}">
                  <a16:creationId xmlns:a16="http://schemas.microsoft.com/office/drawing/2014/main" id="{D92E911F-F0CF-4A98-B8E8-442262AE8A11}"/>
                </a:ext>
              </a:extLst>
            </p:cNvPr>
            <p:cNvSpPr/>
            <p:nvPr/>
          </p:nvSpPr>
          <p:spPr>
            <a:xfrm>
              <a:off x="5228982" y="2469075"/>
              <a:ext cx="2070127" cy="461665"/>
            </a:xfrm>
            <a:prstGeom prst="rect">
              <a:avLst/>
            </a:prstGeom>
          </p:spPr>
          <p:txBody>
            <a:bodyPr wrap="square">
              <a:spAutoFit/>
            </a:bodyPr>
            <a:lstStyle/>
            <a:p>
              <a:pPr algn="ctr"/>
              <a:r>
                <a:rPr lang="en-US" sz="2400" b="1" dirty="0">
                  <a:solidFill>
                    <a:schemeClr val="tx1">
                      <a:lumMod val="75000"/>
                      <a:lumOff val="25000"/>
                    </a:schemeClr>
                  </a:solidFill>
                </a:rPr>
                <a:t>CARS</a:t>
              </a:r>
            </a:p>
          </p:txBody>
        </p:sp>
        <p:sp>
          <p:nvSpPr>
            <p:cNvPr id="30" name="Rectangle 29">
              <a:extLst>
                <a:ext uri="{FF2B5EF4-FFF2-40B4-BE49-F238E27FC236}">
                  <a16:creationId xmlns:a16="http://schemas.microsoft.com/office/drawing/2014/main" id="{75B0CDE3-458B-4000-AC74-18209E81CB6F}"/>
                </a:ext>
              </a:extLst>
            </p:cNvPr>
            <p:cNvSpPr/>
            <p:nvPr/>
          </p:nvSpPr>
          <p:spPr>
            <a:xfrm>
              <a:off x="7212352" y="2270338"/>
              <a:ext cx="4417685" cy="830997"/>
            </a:xfrm>
            <a:prstGeom prst="rect">
              <a:avLst/>
            </a:prstGeom>
          </p:spPr>
          <p:txBody>
            <a:bodyPr wrap="square">
              <a:spAutoFit/>
            </a:bodyPr>
            <a:lstStyle/>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r>
                <a:rPr lang="en-US" sz="1600" dirty="0">
                  <a:hlinkClick r:id="rId8"/>
                </a:rPr>
                <a:t>https://www.cde.ca.gov/fg/aa/co/cars.asp</a:t>
              </a:r>
              <a:endParaRPr lang="en-US" sz="1600" dirty="0"/>
            </a:p>
            <a:p>
              <a:pPr algn="ct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81544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46236" cy="1744662"/>
          </a:xfrm>
        </p:spPr>
        <p:txBody>
          <a:bodyPr/>
          <a:lstStyle/>
          <a:p>
            <a:r>
              <a:rPr lang="en-US" sz="3600" b="1" dirty="0">
                <a:solidFill>
                  <a:srgbClr val="555FAD"/>
                </a:solidFill>
              </a:rPr>
              <a:t>Training &amp; Documentation</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43</a:t>
            </a:fld>
            <a:endParaRPr lang="en-US" dirty="0"/>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CALPADS Overview - Data Management Coordinator Orientation v1.0 August 29, 2019</a:t>
            </a:r>
            <a:endParaRPr lang="en-US" noProof="0" dirty="0"/>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81" y="2536864"/>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831934" y="1898300"/>
            <a:ext cx="2328073" cy="338554"/>
          </a:xfrm>
          <a:prstGeom prst="rect">
            <a:avLst/>
          </a:prstGeom>
        </p:spPr>
        <p:txBody>
          <a:bodyPr wrap="none">
            <a:spAutoFit/>
          </a:bodyPr>
          <a:lstStyle/>
          <a:p>
            <a:pPr marL="0" lvl="1">
              <a:defRPr/>
            </a:pPr>
            <a:r>
              <a:rPr lang="en-US" sz="1600" dirty="0">
                <a:hlinkClick r:id="rId4"/>
              </a:rPr>
              <a:t>https://learn.fcmat.org/</a:t>
            </a:r>
            <a:endParaRPr lang="en-US" sz="1600" dirty="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831934" y="2534667"/>
            <a:ext cx="4687230" cy="523220"/>
          </a:xfrm>
          <a:prstGeom prst="rect">
            <a:avLst/>
          </a:prstGeom>
        </p:spPr>
        <p:txBody>
          <a:bodyPr wrap="square">
            <a:spAutoFit/>
          </a:bodyPr>
          <a:lstStyle/>
          <a:p>
            <a:r>
              <a:rPr lang="en-US" sz="1400" dirty="0">
                <a:hlinkClick r:id="rId6"/>
              </a:rPr>
              <a:t>https://www.youtube.com/channel/UCA9oRTiyVECCCzOxpmJheZw</a:t>
            </a:r>
            <a:endParaRPr lang="en-US" sz="1400" dirty="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324754"/>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831934" y="3345692"/>
            <a:ext cx="4547848" cy="307777"/>
          </a:xfrm>
          <a:prstGeom prst="rect">
            <a:avLst/>
          </a:prstGeom>
        </p:spPr>
        <p:txBody>
          <a:bodyPr wrap="none">
            <a:spAutoFit/>
          </a:bodyPr>
          <a:lstStyle/>
          <a:p>
            <a:r>
              <a:rPr lang="en-US" sz="1400" dirty="0">
                <a:hlinkClick r:id="rId9"/>
              </a:rPr>
              <a:t>https://documentation.calpads.org/Support/References</a:t>
            </a:r>
            <a:endParaRPr lang="en-US" sz="1400" dirty="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26267" y="1610377"/>
            <a:ext cx="1095828" cy="914400"/>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841459" y="3875491"/>
            <a:ext cx="4567148" cy="584775"/>
          </a:xfrm>
          <a:prstGeom prst="rect">
            <a:avLst/>
          </a:prstGeom>
        </p:spPr>
        <p:txBody>
          <a:bodyPr wrap="none">
            <a:spAutoFit/>
          </a:bodyPr>
          <a:lstStyle/>
          <a:p>
            <a:r>
              <a:rPr lang="en-US" sz="1600" dirty="0">
                <a:hlinkClick r:id="rId11"/>
              </a:rPr>
              <a:t>https://www.cde.ca.gov/ds/sp/cl/systemdocs.asp</a:t>
            </a:r>
            <a:endParaRPr lang="en-US" sz="1600" dirty="0"/>
          </a:p>
          <a:p>
            <a:endParaRPr lang="en-US" sz="1600" dirty="0"/>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0177" y="3864684"/>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2840" y="4481668"/>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884686" y="4545494"/>
            <a:ext cx="4887314" cy="584775"/>
          </a:xfrm>
          <a:prstGeom prst="rect">
            <a:avLst/>
          </a:prstGeom>
        </p:spPr>
        <p:txBody>
          <a:bodyPr wrap="square">
            <a:spAutoFit/>
          </a:bodyPr>
          <a:lstStyle/>
          <a:p>
            <a:r>
              <a:rPr lang="en-US" sz="1600" dirty="0">
                <a:hlinkClick r:id="rId14"/>
              </a:rPr>
              <a:t>https://csis.fcmat.org/resources</a:t>
            </a:r>
            <a:endParaRPr lang="en-US" sz="1600" dirty="0"/>
          </a:p>
          <a:p>
            <a:endParaRPr lang="en-US" sz="1600" dirty="0"/>
          </a:p>
        </p:txBody>
      </p:sp>
    </p:spTree>
    <p:extLst>
      <p:ext uri="{BB962C8B-B14F-4D97-AF65-F5344CB8AC3E}">
        <p14:creationId xmlns:p14="http://schemas.microsoft.com/office/powerpoint/2010/main" val="4033639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4000" b="1" dirty="0">
                <a:solidFill>
                  <a:srgbClr val="555FAD"/>
                </a:solidFill>
              </a:rPr>
              <a:t>Additional </a:t>
            </a:r>
            <a:r>
              <a:rPr lang="en-US" sz="3600" b="1" dirty="0">
                <a:solidFill>
                  <a:srgbClr val="555FAD"/>
                </a:solidFill>
              </a:rPr>
              <a:t>Resources</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44</a:t>
            </a:fld>
            <a:endParaRPr lang="en-US" dirty="0"/>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CALPADS Overview - Data Management Coordinator Orientation v1.0 August 29, 2019</a:t>
            </a:r>
            <a:endParaRPr lang="en-US" noProof="0" dirty="0"/>
          </a:p>
        </p:txBody>
      </p:sp>
      <p:graphicFrame>
        <p:nvGraphicFramePr>
          <p:cNvPr id="16" name="Diagram 15">
            <a:extLst>
              <a:ext uri="{FF2B5EF4-FFF2-40B4-BE49-F238E27FC236}">
                <a16:creationId xmlns:a16="http://schemas.microsoft.com/office/drawing/2014/main" id="{87F65B65-0518-41F7-BD0C-D435B2A25946}"/>
              </a:ext>
            </a:extLst>
          </p:cNvPr>
          <p:cNvGraphicFramePr/>
          <p:nvPr>
            <p:extLst>
              <p:ext uri="{D42A27DB-BD31-4B8C-83A1-F6EECF244321}">
                <p14:modId xmlns:p14="http://schemas.microsoft.com/office/powerpoint/2010/main" val="1205643714"/>
              </p:ext>
            </p:extLst>
          </p:nvPr>
        </p:nvGraphicFramePr>
        <p:xfrm>
          <a:off x="5029200" y="1295656"/>
          <a:ext cx="6324600" cy="406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817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5"/>
              </a:rPr>
              <a:t>http://www2.cde.ca.gov/calpadshelp/default.aspx</a:t>
            </a:r>
            <a:endParaRPr lang="en-US" sz="1600" dirty="0"/>
          </a:p>
          <a:p>
            <a:pPr lvl="0" algn="l"/>
            <a:endParaRPr lang="en-US" sz="1600" dirty="0"/>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8"/>
              </a:rPr>
              <a:t>calpads-support@cde.ca.gov</a:t>
            </a:r>
            <a:endParaRPr lang="en-US" sz="1600" dirty="0"/>
          </a:p>
          <a:p>
            <a:pPr algn="l"/>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13"/>
              </a:rPr>
              <a:t>https://csis.fcmat.org/ListServ</a:t>
            </a:r>
            <a:endParaRPr lang="en-US" sz="1600" dirty="0"/>
          </a:p>
          <a:p>
            <a:pPr algn="l"/>
            <a:r>
              <a:rPr lang="en-US" sz="1600" dirty="0">
                <a:hlinkClick r:id="rId14"/>
              </a:rPr>
              <a:t>https://www.cde.ca.gov/ds/sp/cl/listservs.asp</a:t>
            </a:r>
            <a:endParaRPr lang="en-US" sz="1600" dirty="0"/>
          </a:p>
          <a:p>
            <a:pPr algn="l"/>
            <a:endParaRPr lang="en-US" sz="16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45</a:t>
            </a:fld>
            <a:endParaRPr lang="en-US" dirty="0"/>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5">
            <a:extLst>
              <a:ext uri="{28A0092B-C50C-407E-A947-70E740481C1C}">
                <a14:useLocalDpi xmlns:a14="http://schemas.microsoft.com/office/drawing/2010/main" val="0"/>
              </a:ext>
            </a:extLst>
          </a:blip>
          <a:srcRect l="873" r="873"/>
          <a:stretch>
            <a:fillRect/>
          </a:stretch>
        </p:blipFill>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fld id="{4B73C415-D670-4716-A5EC-CC4D52CA2BAC}" type="slidenum">
              <a:rPr lang="en-US" smtClean="0"/>
              <a:pPr/>
              <a:t>46</a:t>
            </a:fld>
            <a:endParaRPr lang="en-US" dirty="0"/>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r>
              <a:rPr lang="en-US" noProof="0"/>
              <a:t>CALPADS Overview - Data Management Coordinator Orientation v1.0 August 29, 2019</a:t>
            </a:r>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786563"/>
          </a:xfrm>
          <a:prstGeom prst="rect">
            <a:avLst/>
          </a:prstGeom>
          <a:solidFill>
            <a:srgbClr val="42C1B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rPr>
              <a:t>https://csis.fcmat.org/</a:t>
            </a:r>
            <a:endParaRPr lang="en-US" dirty="0"/>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5872472" cy="2387600"/>
          </a:xfrm>
        </p:spPr>
        <p:txBody>
          <a:bodyPr/>
          <a:lstStyle/>
          <a:p>
            <a:r>
              <a:rPr lang="en-US" dirty="0">
                <a:solidFill>
                  <a:schemeClr val="tx1">
                    <a:lumMod val="75000"/>
                    <a:lumOff val="25000"/>
                  </a:schemeClr>
                </a:solidFill>
              </a:rPr>
              <a:t>Statewide Data Education System</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lumMod val="75000"/>
                    <a:lumOff val="25000"/>
                  </a:schemeClr>
                </a:solidFill>
              </a:rPr>
              <a:t>Discuss various required reporting systems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a:t>
            </a:fld>
            <a:endParaRPr lang="en-US" dirty="0"/>
          </a:p>
        </p:txBody>
      </p:sp>
      <p:pic>
        <p:nvPicPr>
          <p:cNvPr id="5" name="Graphic 4" descr="Database">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800" y="385020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CALPADS Overview - Data Management Coordinator Orientation v1.0 August 29, 2019</a:t>
            </a:r>
            <a:endParaRPr lang="en-US" noProof="0" dirty="0"/>
          </a:p>
        </p:txBody>
      </p:sp>
    </p:spTree>
    <p:extLst>
      <p:ext uri="{BB962C8B-B14F-4D97-AF65-F5344CB8AC3E}">
        <p14:creationId xmlns:p14="http://schemas.microsoft.com/office/powerpoint/2010/main" val="28368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Legislation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05732711"/>
              </p:ext>
            </p:extLst>
          </p:nvPr>
        </p:nvGraphicFramePr>
        <p:xfrm>
          <a:off x="2209800" y="1143680"/>
          <a:ext cx="8610600" cy="494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a:t>CALPADS Overview - Data Management Coordinator Orientation v1.0 August 29, 2019</a:t>
            </a:r>
          </a:p>
        </p:txBody>
      </p:sp>
      <p:sp>
        <p:nvSpPr>
          <p:cNvPr id="5" name="Slide Number Placeholder 4"/>
          <p:cNvSpPr>
            <a:spLocks noGrp="1"/>
          </p:cNvSpPr>
          <p:nvPr>
            <p:ph type="sldNum" sz="quarter" idx="11"/>
          </p:nvPr>
        </p:nvSpPr>
        <p:spPr/>
        <p:txBody>
          <a:bodyPr/>
          <a:lstStyle/>
          <a:p>
            <a:fld id="{84E91884-CAC6-40C5-8951-05CEBB3430F4}" type="slidenum">
              <a:rPr lang="en-US" smtClean="0"/>
              <a:pPr/>
              <a:t>6</a:t>
            </a:fld>
            <a:endParaRPr lang="en-US"/>
          </a:p>
        </p:txBody>
      </p:sp>
    </p:spTree>
    <p:extLst>
      <p:ext uri="{BB962C8B-B14F-4D97-AF65-F5344CB8AC3E}">
        <p14:creationId xmlns:p14="http://schemas.microsoft.com/office/powerpoint/2010/main" val="6032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6600" y="432000"/>
            <a:ext cx="11340000" cy="432000"/>
          </a:xfrm>
        </p:spPr>
        <p:txBody>
          <a:bodyPr/>
          <a:lstStyle/>
          <a:p>
            <a:r>
              <a:rPr lang="en-US" altLang="en-US" dirty="0">
                <a:solidFill>
                  <a:schemeClr val="tx1"/>
                </a:solidFill>
                <a:ea typeface="ＭＳ Ｐゴシック" panose="020B0600070205080204" pitchFamily="34" charset="-128"/>
              </a:rPr>
              <a:t>Statewide Systems</a:t>
            </a:r>
          </a:p>
        </p:txBody>
      </p:sp>
      <p:sp>
        <p:nvSpPr>
          <p:cNvPr id="2" name="Footer Placeholder 1"/>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7</a:t>
            </a:fld>
            <a:endParaRPr lang="en-US"/>
          </a:p>
        </p:txBody>
      </p:sp>
      <p:graphicFrame>
        <p:nvGraphicFramePr>
          <p:cNvPr id="7" name="Diagram 6"/>
          <p:cNvGraphicFramePr/>
          <p:nvPr>
            <p:extLst>
              <p:ext uri="{D42A27DB-BD31-4B8C-83A1-F6EECF244321}">
                <p14:modId xmlns:p14="http://schemas.microsoft.com/office/powerpoint/2010/main" val="3474662172"/>
              </p:ext>
            </p:extLst>
          </p:nvPr>
        </p:nvGraphicFramePr>
        <p:xfrm>
          <a:off x="1066800" y="1173553"/>
          <a:ext cx="10287000" cy="485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53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CALPADS Overview - Data Management Coordinator Orientation v1.0 August 29, 2019</a:t>
            </a:r>
          </a:p>
        </p:txBody>
      </p:sp>
      <p:sp>
        <p:nvSpPr>
          <p:cNvPr id="7" name="Slide Number Placeholder 6"/>
          <p:cNvSpPr>
            <a:spLocks noGrp="1"/>
          </p:cNvSpPr>
          <p:nvPr>
            <p:ph type="sldNum" sz="quarter" idx="12"/>
          </p:nvPr>
        </p:nvSpPr>
        <p:spPr/>
        <p:txBody>
          <a:bodyPr/>
          <a:lstStyle/>
          <a:p>
            <a:fld id="{84E91884-CAC6-40C5-8951-05CEBB3430F4}" type="slidenum">
              <a:rPr lang="en-US" smtClean="0"/>
              <a:pPr/>
              <a:t>8</a:t>
            </a:fld>
            <a:endParaRPr lang="en-US"/>
          </a:p>
        </p:txBody>
      </p:sp>
      <p:pic>
        <p:nvPicPr>
          <p:cNvPr id="5" name="Picture 4" descr="New research &lt;strong&gt;data&lt;/strong&gt; storage | Research &lt;strong&gt;Data&lt;/strong&gt; Blo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33400"/>
            <a:ext cx="5931543" cy="4896155"/>
          </a:xfrm>
          <a:prstGeom prst="rect">
            <a:avLst/>
          </a:prstGeom>
        </p:spPr>
      </p:pic>
      <p:pic>
        <p:nvPicPr>
          <p:cNvPr id="11" name="Graphic 10">
            <a:extLst>
              <a:ext uri="{FF2B5EF4-FFF2-40B4-BE49-F238E27FC236}">
                <a16:creationId xmlns:a16="http://schemas.microsoft.com/office/drawing/2014/main" id="{B6ACA924-C1AF-4E76-8162-DC19CD858F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9800" y="2971800"/>
            <a:ext cx="4800600" cy="1325880"/>
          </a:xfrm>
          <a:prstGeom prst="rect">
            <a:avLst/>
          </a:prstGeom>
          <a:effectLst>
            <a:outerShdw blurRad="63500" algn="ctr" rotWithShape="0">
              <a:prstClr val="black">
                <a:alpha val="20000"/>
              </a:prstClr>
            </a:outerShdw>
          </a:effectLst>
        </p:spPr>
      </p:pic>
    </p:spTree>
    <p:extLst>
      <p:ext uri="{BB962C8B-B14F-4D97-AF65-F5344CB8AC3E}">
        <p14:creationId xmlns:p14="http://schemas.microsoft.com/office/powerpoint/2010/main" val="36278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52427" y="278557"/>
            <a:ext cx="10166347" cy="609600"/>
          </a:xfrm>
        </p:spPr>
        <p:txBody>
          <a:bodyPr/>
          <a:lstStyle/>
          <a:p>
            <a:r>
              <a:rPr lang="en-US" altLang="en-US" sz="4400" b="1" dirty="0"/>
              <a:t>CALPADS</a:t>
            </a:r>
            <a:r>
              <a:rPr lang="en-US" altLang="en-US" dirty="0"/>
              <a:t> </a:t>
            </a:r>
            <a:br>
              <a:rPr lang="en-US" altLang="en-US" dirty="0"/>
            </a:br>
            <a:r>
              <a:rPr lang="en-US" altLang="en-US" sz="2000" dirty="0"/>
              <a:t>California Longitudinal Pupil Achievement Data System</a:t>
            </a:r>
            <a:endParaRPr lang="en-US" altLang="en-US" sz="2400" dirty="0"/>
          </a:p>
        </p:txBody>
      </p:sp>
      <p:sp>
        <p:nvSpPr>
          <p:cNvPr id="3" name="Content Placeholder 2"/>
          <p:cNvSpPr>
            <a:spLocks noGrp="1"/>
          </p:cNvSpPr>
          <p:nvPr>
            <p:ph idx="1"/>
          </p:nvPr>
        </p:nvSpPr>
        <p:spPr>
          <a:xfrm>
            <a:off x="856601" y="1828800"/>
            <a:ext cx="4800600" cy="3309749"/>
          </a:xfrm>
        </p:spPr>
        <p:txBody>
          <a:bodyPr anchor="ctr"/>
          <a:lstStyle/>
          <a:p>
            <a:pPr>
              <a:spcBef>
                <a:spcPts val="600"/>
              </a:spcBef>
              <a:spcAft>
                <a:spcPts val="0"/>
              </a:spcAft>
              <a:defRPr/>
            </a:pPr>
            <a:r>
              <a:rPr lang="en-US" sz="2400" dirty="0"/>
              <a:t>Collects: </a:t>
            </a:r>
          </a:p>
          <a:p>
            <a:pPr lvl="1">
              <a:spcBef>
                <a:spcPts val="600"/>
              </a:spcBef>
              <a:spcAft>
                <a:spcPts val="0"/>
              </a:spcAft>
              <a:defRPr/>
            </a:pPr>
            <a:r>
              <a:rPr lang="en-US" sz="2200" dirty="0"/>
              <a:t>student enrollment</a:t>
            </a:r>
          </a:p>
          <a:p>
            <a:pPr lvl="1">
              <a:spcBef>
                <a:spcPts val="600"/>
              </a:spcBef>
              <a:spcAft>
                <a:spcPts val="0"/>
              </a:spcAft>
              <a:defRPr/>
            </a:pPr>
            <a:r>
              <a:rPr lang="en-US" sz="2200" dirty="0"/>
              <a:t>demographic </a:t>
            </a:r>
          </a:p>
          <a:p>
            <a:pPr lvl="1">
              <a:spcBef>
                <a:spcPts val="600"/>
              </a:spcBef>
              <a:spcAft>
                <a:spcPts val="0"/>
              </a:spcAft>
              <a:defRPr/>
            </a:pPr>
            <a:r>
              <a:rPr lang="en-US" sz="2200" dirty="0"/>
              <a:t>program participation</a:t>
            </a:r>
          </a:p>
          <a:p>
            <a:pPr lvl="1">
              <a:spcBef>
                <a:spcPts val="600"/>
              </a:spcBef>
              <a:spcAft>
                <a:spcPts val="0"/>
              </a:spcAft>
              <a:defRPr/>
            </a:pPr>
            <a:r>
              <a:rPr lang="en-US" sz="2200" dirty="0"/>
              <a:t>course enrollment and completion</a:t>
            </a:r>
          </a:p>
          <a:p>
            <a:pPr lvl="1">
              <a:spcBef>
                <a:spcPts val="600"/>
              </a:spcBef>
              <a:spcAft>
                <a:spcPts val="0"/>
              </a:spcAft>
              <a:defRPr/>
            </a:pPr>
            <a:r>
              <a:rPr lang="en-US" sz="2200" dirty="0"/>
              <a:t>Discipline</a:t>
            </a:r>
          </a:p>
          <a:p>
            <a:pPr lvl="1">
              <a:spcBef>
                <a:spcPts val="600"/>
              </a:spcBef>
              <a:spcAft>
                <a:spcPts val="0"/>
              </a:spcAft>
              <a:defRPr/>
            </a:pPr>
            <a:r>
              <a:rPr lang="en-US" sz="2200" dirty="0"/>
              <a:t>certificated staff</a:t>
            </a:r>
          </a:p>
          <a:p>
            <a:pPr lvl="1">
              <a:spcBef>
                <a:spcPts val="600"/>
              </a:spcBef>
              <a:spcAft>
                <a:spcPts val="0"/>
              </a:spcAft>
              <a:defRPr/>
            </a:pPr>
            <a:r>
              <a:rPr lang="en-US" sz="2200" dirty="0"/>
              <a:t>attendance data</a:t>
            </a:r>
          </a:p>
        </p:txBody>
      </p:sp>
      <p:sp>
        <p:nvSpPr>
          <p:cNvPr id="5" name="Footer Placeholder 4"/>
          <p:cNvSpPr>
            <a:spLocks noGrp="1"/>
          </p:cNvSpPr>
          <p:nvPr>
            <p:ph type="ftr" sz="quarter" idx="10"/>
          </p:nvPr>
        </p:nvSpPr>
        <p:spPr/>
        <p:txBody>
          <a:bodyPr/>
          <a:lstStyle/>
          <a:p>
            <a:r>
              <a:rPr lang="en-US"/>
              <a:t>CALPADS Overview - Data Management Coordinator Orientation v1.0 August 29, 2019</a:t>
            </a:r>
          </a:p>
        </p:txBody>
      </p:sp>
      <p:sp>
        <p:nvSpPr>
          <p:cNvPr id="4" name="Slide Number Placeholder 3"/>
          <p:cNvSpPr>
            <a:spLocks noGrp="1"/>
          </p:cNvSpPr>
          <p:nvPr>
            <p:ph type="sldNum" sz="quarter" idx="11"/>
          </p:nvPr>
        </p:nvSpPr>
        <p:spPr/>
        <p:txBody>
          <a:bodyPr/>
          <a:lstStyle/>
          <a:p>
            <a:fld id="{84E91884-CAC6-40C5-8951-05CEBB3430F4}" type="slidenum">
              <a:rPr lang="en-US" smtClean="0"/>
              <a:pPr/>
              <a:t>9</a:t>
            </a:fld>
            <a:endParaRPr lang="en-US"/>
          </a:p>
        </p:txBody>
      </p:sp>
      <p:sp>
        <p:nvSpPr>
          <p:cNvPr id="9" name="Content Placeholder 2">
            <a:extLst>
              <a:ext uri="{FF2B5EF4-FFF2-40B4-BE49-F238E27FC236}">
                <a16:creationId xmlns:a16="http://schemas.microsoft.com/office/drawing/2014/main" id="{726B7F3B-1FCC-4646-91AB-14E87AE6F129}"/>
              </a:ext>
            </a:extLst>
          </p:cNvPr>
          <p:cNvSpPr txBox="1">
            <a:spLocks/>
          </p:cNvSpPr>
          <p:nvPr/>
        </p:nvSpPr>
        <p:spPr>
          <a:xfrm>
            <a:off x="6534801" y="1828800"/>
            <a:ext cx="5105400" cy="3309749"/>
          </a:xfrm>
          <a:prstGeom prst="rect">
            <a:avLst/>
          </a:prstGeom>
        </p:spPr>
        <p:txBody>
          <a:bodyPr vert="horz" lIns="0" tIns="0" rIns="0" bIns="0" rtlCol="0" anchor="ctr">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600"/>
              </a:spcBef>
              <a:spcAft>
                <a:spcPts val="0"/>
              </a:spcAft>
              <a:defRPr/>
            </a:pPr>
            <a:r>
              <a:rPr lang="en-US" sz="2400" dirty="0"/>
              <a:t>Data are used to track students over time</a:t>
            </a:r>
          </a:p>
          <a:p>
            <a:pPr fontAlgn="auto">
              <a:spcBef>
                <a:spcPts val="600"/>
              </a:spcBef>
              <a:spcAft>
                <a:spcPts val="0"/>
              </a:spcAft>
              <a:defRPr/>
            </a:pPr>
            <a:r>
              <a:rPr lang="en-US" sz="2400" dirty="0"/>
              <a:t>Fulfill state and federal reporting requirements</a:t>
            </a:r>
          </a:p>
          <a:p>
            <a:pPr fontAlgn="auto">
              <a:spcBef>
                <a:spcPts val="600"/>
              </a:spcBef>
              <a:spcAft>
                <a:spcPts val="0"/>
              </a:spcAft>
              <a:defRPr/>
            </a:pPr>
            <a:r>
              <a:rPr lang="en-US" sz="2400" dirty="0"/>
              <a:t>Provide information about students and schools to state decision-makers, parents, community and researchers</a:t>
            </a:r>
            <a:endParaRPr lang="en-US" sz="2200" dirty="0"/>
          </a:p>
        </p:txBody>
      </p:sp>
    </p:spTree>
    <p:extLst>
      <p:ext uri="{BB962C8B-B14F-4D97-AF65-F5344CB8AC3E}">
        <p14:creationId xmlns:p14="http://schemas.microsoft.com/office/powerpoint/2010/main" val="3999664622"/>
      </p:ext>
    </p:extLst>
  </p:cSld>
  <p:clrMapOvr>
    <a:masterClrMapping/>
  </p:clrMapOvr>
</p:sld>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V2FRC72ACC37-661584439-186</_dlc_DocId>
    <_dlc_DocIdUrl xmlns="88c68383-87e6-47d9-bddd-bf3f846e2f30">
      <Url>https://fcmat2.sharepoint.com/sites/intranet/_layouts/15/DocIdRedir.aspx?ID=V2FRC72ACC37-661584439-186</Url>
      <Description>V2FRC72ACC37-661584439-186</Description>
    </_dlc_DocIdUrl>
    <DocBody xmlns="186db01c-c4a5-44d8-a310-3ab2db9d5f5c">This session provides an overview of the Statewide Education Systems and describes the CALPADS workflow and data collections. The session will also describe best practices for the data management team and data security.
Topics include:
Statewide Education Systems
CALPADS overview
Data collections
Data management best practices
Data security practices
</DocBody>
    <DocShortBody xmlns="186db01c-c4a5-44d8-a310-3ab2db9d5f5c">This session provides an overview of the Statewide Education Systems and describes the CALPADS workflow and data collections. The session will also describe best practices for the data management team and data security.
</DocShortBody>
    <DocTitle xmlns="186db01c-c4a5-44d8-a310-3ab2db9d5f5c">CALPADS Intro - CALPADS Data Coordinator Orientation Training PowerPoint Presentation v1.0</DocTitle>
    <Sign_x002d_off_x0020_status xmlns="186db01c-c4a5-44d8-a310-3ab2db9d5f5c" xsi:nil="true"/>
    <ReportPeriod xmlns="186db01c-c4a5-44d8-a310-3ab2db9d5f5c" xsi:nil="true"/>
  </documentManagement>
</p:properties>
</file>

<file path=customXml/itemProps1.xml><?xml version="1.0" encoding="utf-8"?>
<ds:datastoreItem xmlns:ds="http://schemas.openxmlformats.org/officeDocument/2006/customXml" ds:itemID="{FB176070-467E-4B83-841B-CABB653CB1A5}">
  <ds:schemaRefs>
    <ds:schemaRef ds:uri="http://schemas.microsoft.com/office/2006/metadata/longProperties"/>
  </ds:schemaRefs>
</ds:datastoreItem>
</file>

<file path=customXml/itemProps2.xml><?xml version="1.0" encoding="utf-8"?>
<ds:datastoreItem xmlns:ds="http://schemas.openxmlformats.org/officeDocument/2006/customXml" ds:itemID="{A752A71C-A602-4447-8519-6366D139CC5C}">
  <ds:schemaRefs>
    <ds:schemaRef ds:uri="http://schemas.microsoft.com/sharepoint/events"/>
  </ds:schemaRefs>
</ds:datastoreItem>
</file>

<file path=customXml/itemProps3.xml><?xml version="1.0" encoding="utf-8"?>
<ds:datastoreItem xmlns:ds="http://schemas.openxmlformats.org/officeDocument/2006/customXml" ds:itemID="{7A73756C-BBCD-4383-92B1-D448A84489CC}">
  <ds:schemaRefs>
    <ds:schemaRef ds:uri="http://schemas.microsoft.com/sharepoint/v3/contenttype/forms"/>
  </ds:schemaRefs>
</ds:datastoreItem>
</file>

<file path=customXml/itemProps4.xml><?xml version="1.0" encoding="utf-8"?>
<ds:datastoreItem xmlns:ds="http://schemas.openxmlformats.org/officeDocument/2006/customXml" ds:itemID="{564719AA-8388-4BDF-8241-E7CEA0E1D774}"/>
</file>

<file path=customXml/itemProps5.xml><?xml version="1.0" encoding="utf-8"?>
<ds:datastoreItem xmlns:ds="http://schemas.openxmlformats.org/officeDocument/2006/customXml" ds:itemID="{7C0C4B2F-F59F-4177-8D11-E251B16777AC}">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3a02d6da-6e2a-47e9-8a46-3410cd2005e7"/>
    <ds:schemaRef ds:uri="8555b6f1-725f-46c5-b1ab-8a06ff3ec0fa"/>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CALPADS-PowerPoint-Template</Template>
  <TotalTime>63716</TotalTime>
  <Words>5608</Words>
  <Application>Microsoft Macintosh PowerPoint</Application>
  <PresentationFormat>Widescreen</PresentationFormat>
  <Paragraphs>796</Paragraphs>
  <Slides>47</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ＭＳ Ｐゴシック</vt:lpstr>
      <vt:lpstr>Arial</vt:lpstr>
      <vt:lpstr>Arial Black</vt:lpstr>
      <vt:lpstr>Calibri</vt:lpstr>
      <vt:lpstr>Cordia New</vt:lpstr>
      <vt:lpstr>Courier New</vt:lpstr>
      <vt:lpstr>Helvetica Neue</vt:lpstr>
      <vt:lpstr>Tahoma</vt:lpstr>
      <vt:lpstr>Times New Roman</vt:lpstr>
      <vt:lpstr>Wingdings</vt:lpstr>
      <vt:lpstr>CALPADS-PowerPoint-Template</vt:lpstr>
      <vt:lpstr>CALPADS Intro  CALPADS Data Coordinator Orientation</vt:lpstr>
      <vt:lpstr>Session Goals</vt:lpstr>
      <vt:lpstr>Target Audience</vt:lpstr>
      <vt:lpstr>Training Sequence</vt:lpstr>
      <vt:lpstr>Statewide Data Education System</vt:lpstr>
      <vt:lpstr>Education Legislation</vt:lpstr>
      <vt:lpstr>Statewide Systems</vt:lpstr>
      <vt:lpstr>PowerPoint Presentation</vt:lpstr>
      <vt:lpstr>CALPADS  California Longitudinal Pupil Achievement Data System</vt:lpstr>
      <vt:lpstr>Statewide Identifiers</vt:lpstr>
      <vt:lpstr>CALPADS – What Data are Collected</vt:lpstr>
      <vt:lpstr>CALPADS Data Sources</vt:lpstr>
      <vt:lpstr>CALPADS Data Matches</vt:lpstr>
      <vt:lpstr>CALPADS Data</vt:lpstr>
      <vt:lpstr>Information Day</vt:lpstr>
      <vt:lpstr>CALPADS Data Collections</vt:lpstr>
      <vt:lpstr>Data Collection Window for 2019-20</vt:lpstr>
      <vt:lpstr>Other Required Annual Reporting</vt:lpstr>
      <vt:lpstr>CBEDS-ORAORA</vt:lpstr>
      <vt:lpstr>OPUS-CDS</vt:lpstr>
      <vt:lpstr>CARS</vt:lpstr>
      <vt:lpstr>Assessments and Accountability</vt:lpstr>
      <vt:lpstr>Assessment Programs - CAASPP</vt:lpstr>
      <vt:lpstr>Assessment Programs - ELPAC</vt:lpstr>
      <vt:lpstr>Accountability</vt:lpstr>
      <vt:lpstr>CA School Dashboard</vt:lpstr>
      <vt:lpstr>CALPADS System Linkages</vt:lpstr>
      <vt:lpstr>Key Roles and Responsibilities</vt:lpstr>
      <vt:lpstr>Key Roles in Reporting </vt:lpstr>
      <vt:lpstr>Key Roles in Reporting</vt:lpstr>
      <vt:lpstr>Key Roles in Reporting</vt:lpstr>
      <vt:lpstr>Key Roles – Data Maintenance and Verification</vt:lpstr>
      <vt:lpstr>RACI Matrix</vt:lpstr>
      <vt:lpstr>Sample RACI Matrix Excerpt</vt:lpstr>
      <vt:lpstr>LEA Admin Application</vt:lpstr>
      <vt:lpstr>Appendix A: CALPADS Rules of Behavior Agreement for CALPADS Local Users </vt:lpstr>
      <vt:lpstr>Next Steps</vt:lpstr>
      <vt:lpstr>What’s Next</vt:lpstr>
      <vt:lpstr>Training Sequence</vt:lpstr>
      <vt:lpstr>Wrap Up</vt:lpstr>
      <vt:lpstr>Summary</vt:lpstr>
      <vt:lpstr>Resources</vt:lpstr>
      <vt:lpstr>Resources</vt:lpstr>
      <vt:lpstr>Resources</vt:lpstr>
      <vt:lpstr>Support</vt:lpstr>
      <vt:lpstr>Feedback</vt:lpstr>
      <vt:lpstr>Thank You</vt:lpstr>
    </vt:vector>
  </TitlesOfParts>
  <Manager/>
  <Company>FCMAT/CSIS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Intro - CALPADS Data Coordinator Orientation Training PowerPoint Presentation v1.0</dc:title>
  <dc:subject/>
  <dc:creator>CSIS Client Services</dc:creator>
  <cp:keywords/>
  <dc:description/>
  <cp:lastModifiedBy>Slymon Ahmed</cp:lastModifiedBy>
  <cp:revision>1515</cp:revision>
  <cp:lastPrinted>2018-10-25T17:39:36Z</cp:lastPrinted>
  <dcterms:created xsi:type="dcterms:W3CDTF">2009-03-30T23:01:33Z</dcterms:created>
  <dcterms:modified xsi:type="dcterms:W3CDTF">2019-09-30T16:16:33Z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atus">
    <vt:lpwstr>Final</vt:lpwstr>
  </property>
  <property fmtid="{D5CDD505-2E9C-101B-9397-08002B2CF9AE}" pid="3" name="SPSDescription">
    <vt:lpwstr>No changes made</vt:lpwstr>
  </property>
  <property fmtid="{D5CDD505-2E9C-101B-9397-08002B2CF9AE}" pid="4" name="Owner">
    <vt:lpwstr>Patti Sampson</vt:lpwstr>
  </property>
  <property fmtid="{D5CDD505-2E9C-101B-9397-08002B2CF9AE}" pid="5" name="display_urn:schemas-microsoft-com:office:office#Editor">
    <vt:lpwstr>Robert Chen</vt:lpwstr>
  </property>
  <property fmtid="{D5CDD505-2E9C-101B-9397-08002B2CF9AE}" pid="6" name="display_urn:schemas-microsoft-com:office:office#Author">
    <vt:lpwstr>Robert Chen</vt:lpwstr>
  </property>
  <property fmtid="{D5CDD505-2E9C-101B-9397-08002B2CF9AE}" pid="7" name="Order">
    <vt:lpwstr>4072000.00000000</vt:lpwstr>
  </property>
  <property fmtid="{D5CDD505-2E9C-101B-9397-08002B2CF9AE}" pid="8" name="ContentTypeId">
    <vt:lpwstr>0x0101003B6189C2C42938499CA13C75961A7ED9</vt:lpwstr>
  </property>
  <property fmtid="{D5CDD505-2E9C-101B-9397-08002B2CF9AE}" pid="9" name="_dlc_DocIdItemGuid">
    <vt:lpwstr>28744910-901d-41ed-87a5-b6206547e314</vt:lpwstr>
  </property>
  <property fmtid="{D5CDD505-2E9C-101B-9397-08002B2CF9AE}" pid="10" name="xd_ProgID">
    <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ies>
</file>